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entation.xml" ContentType="application/vnd.openxmlformats-officedocument.presentationml.presentation.main+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13.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42.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57" r:id="rId2"/>
  </p:sldMasterIdLst>
  <p:notesMasterIdLst>
    <p:notesMasterId r:id="rId54"/>
  </p:notesMasterIdLst>
  <p:handoutMasterIdLst>
    <p:handoutMasterId r:id="rId55"/>
  </p:handoutMasterIdLst>
  <p:sldIdLst>
    <p:sldId id="373" r:id="rId3"/>
    <p:sldId id="301" r:id="rId4"/>
    <p:sldId id="302" r:id="rId5"/>
    <p:sldId id="303" r:id="rId6"/>
    <p:sldId id="304" r:id="rId7"/>
    <p:sldId id="342" r:id="rId8"/>
    <p:sldId id="339" r:id="rId9"/>
    <p:sldId id="343" r:id="rId10"/>
    <p:sldId id="344" r:id="rId11"/>
    <p:sldId id="374" r:id="rId12"/>
    <p:sldId id="367" r:id="rId13"/>
    <p:sldId id="369" r:id="rId14"/>
    <p:sldId id="351" r:id="rId15"/>
    <p:sldId id="308" r:id="rId16"/>
    <p:sldId id="340" r:id="rId17"/>
    <p:sldId id="309" r:id="rId18"/>
    <p:sldId id="341" r:id="rId19"/>
    <p:sldId id="311" r:id="rId20"/>
    <p:sldId id="312" r:id="rId21"/>
    <p:sldId id="313" r:id="rId22"/>
    <p:sldId id="315" r:id="rId23"/>
    <p:sldId id="316" r:id="rId24"/>
    <p:sldId id="352" r:id="rId25"/>
    <p:sldId id="353" r:id="rId26"/>
    <p:sldId id="354" r:id="rId27"/>
    <p:sldId id="320" r:id="rId28"/>
    <p:sldId id="321" r:id="rId29"/>
    <p:sldId id="355" r:id="rId30"/>
    <p:sldId id="323" r:id="rId31"/>
    <p:sldId id="356" r:id="rId32"/>
    <p:sldId id="326" r:id="rId33"/>
    <p:sldId id="327" r:id="rId34"/>
    <p:sldId id="357" r:id="rId35"/>
    <p:sldId id="358" r:id="rId36"/>
    <p:sldId id="330" r:id="rId37"/>
    <p:sldId id="331" r:id="rId38"/>
    <p:sldId id="332" r:id="rId39"/>
    <p:sldId id="333" r:id="rId40"/>
    <p:sldId id="334" r:id="rId41"/>
    <p:sldId id="335" r:id="rId42"/>
    <p:sldId id="375" r:id="rId43"/>
    <p:sldId id="359" r:id="rId44"/>
    <p:sldId id="371" r:id="rId45"/>
    <p:sldId id="372" r:id="rId46"/>
    <p:sldId id="363" r:id="rId47"/>
    <p:sldId id="362" r:id="rId48"/>
    <p:sldId id="365" r:id="rId49"/>
    <p:sldId id="370" r:id="rId50"/>
    <p:sldId id="336" r:id="rId51"/>
    <p:sldId id="337" r:id="rId52"/>
    <p:sldId id="338" r:id="rId53"/>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ngyizjhw (Klaus)" initials="D(" lastIdx="30" clrIdx="0">
    <p:extLst>
      <p:ext uri="{19B8F6BF-5375-455C-9EA6-DF929625EA0E}">
        <p15:presenceInfo xmlns:p15="http://schemas.microsoft.com/office/powerpoint/2012/main" userId="S-1-5-21-147214757-305610072-1517763936-1597265" providerId="AD"/>
      </p:ext>
    </p:extLst>
  </p:cmAuthor>
  <p:cmAuthor id="2" name="Zhushigeng (Vinson)" initials="Z(" lastIdx="36" clrIdx="1">
    <p:extLst>
      <p:ext uri="{19B8F6BF-5375-455C-9EA6-DF929625EA0E}">
        <p15:presenceInfo xmlns:p15="http://schemas.microsoft.com/office/powerpoint/2012/main" userId="S-1-5-21-147214757-305610072-1517763936-2286553" providerId="AD"/>
      </p:ext>
    </p:extLst>
  </p:cmAuthor>
  <p:cmAuthor id="3" name="hejunjianzjhw" initials="h" lastIdx="13" clrIdx="2">
    <p:extLst>
      <p:ext uri="{19B8F6BF-5375-455C-9EA6-DF929625EA0E}">
        <p15:presenceInfo xmlns:p15="http://schemas.microsoft.com/office/powerpoint/2012/main" userId="S-1-5-21-147214757-305610072-1517763936-5682676" providerId="AD"/>
      </p:ext>
    </p:extLst>
  </p:cmAuthor>
  <p:cmAuthor id="4" name="Lixianzhi (Nick)" initials="L(" lastIdx="7" clrIdx="3">
    <p:extLst>
      <p:ext uri="{19B8F6BF-5375-455C-9EA6-DF929625EA0E}">
        <p15:presenceInfo xmlns:p15="http://schemas.microsoft.com/office/powerpoint/2012/main" userId="S-1-5-21-147214757-305610072-1517763936-3312251" providerId="AD"/>
      </p:ext>
    </p:extLst>
  </p:cmAuthor>
  <p:cmAuthor id="5" name="Liuhuan (Rowena)" initials="L(" lastIdx="12" clrIdx="4">
    <p:extLst>
      <p:ext uri="{19B8F6BF-5375-455C-9EA6-DF929625EA0E}">
        <p15:presenceInfo xmlns:p15="http://schemas.microsoft.com/office/powerpoint/2012/main" userId="S-1-5-21-147214757-305610072-1517763936-4591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00B0F0"/>
    <a:srgbClr val="EC7061"/>
    <a:srgbClr val="F4FBFE"/>
    <a:srgbClr val="99DFF9"/>
    <a:srgbClr val="F2FBFE"/>
    <a:srgbClr val="FFF2CC"/>
    <a:srgbClr val="8BC9A0"/>
    <a:srgbClr val="D8D8D8"/>
    <a:srgbClr val="FFD1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60" autoAdjust="0"/>
    <p:restoredTop sz="86667" autoAdjust="0"/>
  </p:normalViewPr>
  <p:slideViewPr>
    <p:cSldViewPr snapToGrid="0" snapToObjects="1">
      <p:cViewPr varScale="1">
        <p:scale>
          <a:sx n="103" d="100"/>
          <a:sy n="103" d="100"/>
        </p:scale>
        <p:origin x="72" y="132"/>
      </p:cViewPr>
      <p:guideLst>
        <p:guide pos="3840"/>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3546" y="228"/>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63"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customXml" Target="../customXml/item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06251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5195304"/>
          </a:xfrm>
        </p:spPr>
        <p:txBody>
          <a:bodyPr/>
          <a:lstStyle/>
          <a:p>
            <a:pPr>
              <a:lnSpc>
                <a:spcPct val="100000"/>
              </a:lnSpc>
            </a:pPr>
            <a:r>
              <a:rPr lang="en-US" altLang="zh-CN" dirty="0">
                <a:latin typeface="Huawei Sans" panose="020C0503030203020204" pitchFamily="34" charset="0"/>
              </a:rPr>
              <a:t>High scalability: IPv6 extension headers are not a part of the main data packet. However, if necessary, the extension headers can be inserted between the IPv6 header and payload to assist IPv6 in encryption, mobility, optimal path selection, and </a:t>
            </a:r>
            <a:r>
              <a:rPr lang="en-US" altLang="zh-CN" dirty="0" err="1">
                <a:latin typeface="Huawei Sans" panose="020C0503030203020204" pitchFamily="34" charset="0"/>
              </a:rPr>
              <a:t>QoS</a:t>
            </a:r>
            <a:r>
              <a:rPr lang="en-US" altLang="zh-CN" dirty="0">
                <a:latin typeface="Huawei Sans" panose="020C0503030203020204" pitchFamily="34" charset="0"/>
              </a:rPr>
              <a:t>, improving packet forwarding efficiency.</a:t>
            </a:r>
          </a:p>
          <a:p>
            <a:pPr>
              <a:lnSpc>
                <a:spcPct val="100000"/>
              </a:lnSpc>
            </a:pPr>
            <a:r>
              <a:rPr lang="en-US" altLang="zh-CN" dirty="0">
                <a:latin typeface="Huawei Sans" panose="020C0503030203020204" pitchFamily="34" charset="0"/>
              </a:rPr>
              <a:t>Improved mobility: When a user moves from one network segment to another on a traditional network, a typical triangle route is generated. On an IPv6 network, the communication traffic of such mobile devices can be directly routed without the need of the original triangle route. This feature reduces traffic forwarding costs and improves network performance and reliability.</a:t>
            </a:r>
          </a:p>
          <a:p>
            <a:pPr>
              <a:lnSpc>
                <a:spcPct val="100000"/>
              </a:lnSpc>
            </a:pPr>
            <a:r>
              <a:rPr lang="en-US" altLang="zh-CN" dirty="0">
                <a:latin typeface="Huawei Sans" panose="020C0503030203020204" pitchFamily="34" charset="0"/>
              </a:rPr>
              <a:t>Enhanced </a:t>
            </a:r>
            <a:r>
              <a:rPr lang="en-US" altLang="zh-CN" dirty="0" err="1">
                <a:latin typeface="Huawei Sans" panose="020C0503030203020204" pitchFamily="34" charset="0"/>
              </a:rPr>
              <a:t>QoS</a:t>
            </a:r>
            <a:r>
              <a:rPr lang="en-US" altLang="zh-CN" dirty="0">
                <a:latin typeface="Huawei Sans" panose="020C0503030203020204" pitchFamily="34" charset="0"/>
              </a:rPr>
              <a:t>: IPv6 reserves all </a:t>
            </a:r>
            <a:r>
              <a:rPr lang="en-US" altLang="zh-CN" dirty="0" err="1">
                <a:latin typeface="Huawei Sans" panose="020C0503030203020204" pitchFamily="34" charset="0"/>
              </a:rPr>
              <a:t>QoS</a:t>
            </a:r>
            <a:r>
              <a:rPr lang="en-US" altLang="zh-CN" dirty="0">
                <a:latin typeface="Huawei Sans" panose="020C0503030203020204" pitchFamily="34" charset="0"/>
              </a:rPr>
              <a:t> attributes of IPv4 and additionally defines a 20-byte Flow Label field for applications or terminals. This field can be used to allocate specific resources to special services and data flows. Currently, this mechanism has not been fully developed or applied yet.</a:t>
            </a:r>
          </a:p>
        </p:txBody>
      </p:sp>
    </p:spTree>
    <p:extLst>
      <p:ext uri="{BB962C8B-B14F-4D97-AF65-F5344CB8AC3E}">
        <p14:creationId xmlns:p14="http://schemas.microsoft.com/office/powerpoint/2010/main" val="346475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6543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7682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Similar to IPv4 networks, IPv6 networks also support static routes.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911874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53165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7726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9" name="幻灯片图像占位符 8"/>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49121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An IPv4 address consists of four decimal numbers separated by dots and a mask, for example, 192.168.1.1/24. The length of an IPv6 address is 128 bits, and it is suitable for an IPv6 address to inherit the decimal format of an IPv4 address. The IPv6 address format different from the IPv4 address format is defined in RFC 2373.</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48257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158167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Latest definition of the IANA for IPv6 prefixes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125469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62031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Currently, the interface ID of an IPv6 address can be generated in the following ways:</a:t>
            </a:r>
            <a:endParaRPr lang="en-US" altLang="zh-CN" dirty="0">
              <a:latin typeface="Huawei Sans" panose="020C0503030203020204" pitchFamily="34" charset="0"/>
            </a:endParaRPr>
          </a:p>
          <a:p>
            <a:pPr lvl="1"/>
            <a:r>
              <a:rPr dirty="0">
                <a:latin typeface="Huawei Sans" panose="020C0503030203020204" pitchFamily="34" charset="0"/>
              </a:rPr>
              <a:t>Generated based on the IEEE EUI-64 specification</a:t>
            </a:r>
          </a:p>
          <a:p>
            <a:pPr lvl="2"/>
            <a:r>
              <a:rPr dirty="0">
                <a:latin typeface="Huawei Sans" panose="020C0503030203020204" pitchFamily="34" charset="0"/>
              </a:rPr>
              <a:t>The typical length of an interface ID is 64 bits. The IEEE EUI-64 specification defines a method of generating an interface ID, that is, transforming a 48-bit MAC address to a 64-bit interface ID.</a:t>
            </a:r>
          </a:p>
          <a:p>
            <a:pPr lvl="2"/>
            <a:r>
              <a:rPr dirty="0">
                <a:latin typeface="Huawei Sans" panose="020C0503030203020204" pitchFamily="34" charset="0"/>
              </a:rPr>
              <a:t>A 48-bit MAC address can be transformed to a 64-bit interface ID by changing the seventh bit 0 to 1 and inserting FFFE in the middle of a MAC address.</a:t>
            </a:r>
          </a:p>
          <a:p>
            <a:pPr lvl="2"/>
            <a:r>
              <a:rPr dirty="0">
                <a:latin typeface="Huawei Sans" panose="020C0503030203020204" pitchFamily="34" charset="0"/>
              </a:rPr>
              <a:t>This method reduces the configuration workload. Only one IPv6 prefix needs to be obtained to form an IPv6 address with the interface ID.</a:t>
            </a:r>
          </a:p>
          <a:p>
            <a:pPr lvl="2"/>
            <a:r>
              <a:rPr dirty="0">
                <a:latin typeface="Huawei Sans" panose="020C0503030203020204" pitchFamily="34" charset="0"/>
              </a:rPr>
              <a:t>The defect of this method is that attackers can deduct IPv6 addresses based on MAC addresses.</a:t>
            </a:r>
            <a:endParaRPr lang="en-US" altLang="zh-CN" dirty="0">
              <a:latin typeface="Huawei Sans" panose="020C0503030203020204" pitchFamily="34" charset="0"/>
            </a:endParaRPr>
          </a:p>
          <a:p>
            <a:pPr lvl="1"/>
            <a:r>
              <a:rPr dirty="0">
                <a:latin typeface="Huawei Sans" panose="020C0503030203020204" pitchFamily="34" charset="0"/>
              </a:rPr>
              <a:t>Randomly generated by a device</a:t>
            </a:r>
          </a:p>
          <a:p>
            <a:pPr lvl="2"/>
            <a:r>
              <a:rPr dirty="0">
                <a:latin typeface="Huawei Sans" panose="020C0503030203020204" pitchFamily="34" charset="0"/>
              </a:rPr>
              <a:t>The device generates an interface ID randomly. Currently, the Windows operating system uses this method.</a:t>
            </a:r>
            <a:endParaRPr lang="en-US" altLang="zh-CN" dirty="0">
              <a:latin typeface="Huawei Sans" panose="020C0503030203020204" pitchFamily="34" charset="0"/>
            </a:endParaRPr>
          </a:p>
          <a:p>
            <a:pPr lvl="1"/>
            <a:r>
              <a:rPr dirty="0">
                <a:latin typeface="Huawei Sans" panose="020C0503030203020204" pitchFamily="34" charset="0"/>
              </a:rPr>
              <a:t>Manually configured</a:t>
            </a:r>
          </a:p>
          <a:p>
            <a:pPr lvl="2"/>
            <a:r>
              <a:rPr dirty="0">
                <a:latin typeface="Huawei Sans" panose="020C0503030203020204" pitchFamily="34" charset="0"/>
              </a:rPr>
              <a:t>An interface ID can be manually specified.</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29575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46643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80820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You can apply for a GUA from a carrier or the local IPv6 address management organization.</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76720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83430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41996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814193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t>When unicast IP packets are transmitted on an Ethernet, they use the MAC addresses of next hops as destination MAC addresses.</a:t>
            </a:r>
            <a:r>
              <a:rPr lang="en-US" altLang="zh-CN" baseline="0" dirty="0"/>
              <a:t> </a:t>
            </a:r>
            <a:r>
              <a:rPr dirty="0">
                <a:latin typeface="Huawei Sans" panose="020C0503030203020204" pitchFamily="34" charset="0"/>
              </a:rPr>
              <a:t>However, when multicast packets are transmitted, their destination is a group of unspecific members but not a specific receiver. Therefore, they use a multicast MAC address as the destination MAC address.</a:t>
            </a:r>
          </a:p>
          <a:p>
            <a:r>
              <a:rPr dirty="0">
                <a:latin typeface="Huawei Sans" panose="020C0503030203020204" pitchFamily="34" charset="0"/>
              </a:rPr>
              <a:t>IPv4 multicast MAC address</a:t>
            </a:r>
          </a:p>
          <a:p>
            <a:pPr lvl="1"/>
            <a:r>
              <a:rPr dirty="0">
                <a:latin typeface="Huawei Sans" panose="020C0503030203020204" pitchFamily="34" charset="0"/>
              </a:rPr>
              <a:t>As defined by the IANA, the 24 most significant bits of an IPv4 multicast MAC address are 0x01005E, the 25th bit is 0, and the 23 least significant bits are mapped from those of an IPv4 multicast address.</a:t>
            </a:r>
          </a:p>
          <a:p>
            <a:pPr lvl="1"/>
            <a:r>
              <a:rPr dirty="0">
                <a:latin typeface="Huawei Sans" panose="020C0503030203020204" pitchFamily="34" charset="0"/>
              </a:rPr>
              <a:t>The most significant four bits of an IPv4 multicast address are 1110, indicating the multicast identifier. However, only 23 bits of the least significant 28 bits are mapped to the IPv4 multicast MAC address. As a result, 5 bits of the IPv4 multicast address are lost. Therefore, 32 IPv4 multicast addresses are mapped to the same IPv4 multicast MAC address. During Layer 2 processing, a device may need to receive multicast data from multicast groups other than the local IPv4 multicast group. In this case, the redundant multicast data needs to be filtered by the upper layer.</a:t>
            </a:r>
          </a:p>
          <a:p>
            <a:r>
              <a:rPr dirty="0">
                <a:latin typeface="Huawei Sans" panose="020C0503030203020204" pitchFamily="34" charset="0"/>
              </a:rPr>
              <a:t>IPv6 multicast MAC address</a:t>
            </a:r>
            <a:endParaRPr lang="en-US" altLang="zh-CN" dirty="0">
              <a:latin typeface="Huawei Sans" panose="020C0503030203020204" pitchFamily="34" charset="0"/>
            </a:endParaRPr>
          </a:p>
          <a:p>
            <a:pPr lvl="1"/>
            <a:r>
              <a:rPr dirty="0">
                <a:latin typeface="Huawei Sans" panose="020C0503030203020204" pitchFamily="34" charset="0"/>
              </a:rPr>
              <a:t>When an IPv6 multicast packet is sent on an Ethernet link, the corresponding MAC address is 0x3333-A-A-A-A, where A-A-A-A is directly mapped from the last 32 bits of a multicast IPv6 address.</a:t>
            </a:r>
          </a:p>
          <a:p>
            <a:endParaRPr lang="en-US" altLang="zh-CN" dirty="0">
              <a:latin typeface="Huawei Sans" panose="020C0503030203020204" pitchFamily="34" charset="0"/>
            </a:endParaRPr>
          </a:p>
          <a:p>
            <a:endParaRPr lang="zh-CN"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020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An application scenario example of a solicited-node multicast address is as follows: In IPv6, ARP and broadcast addresses are canceled. When a device needs to request the MAC address corresponding to an IPv6 address, the device still needs to send a request packet, which is a multicast packet. The destination IPv6 address of the packet is the solicited-node multicast address corresponding to the target IPv6 unicast address. Because only the target node listens to the solicited-node multicast address, the multicast packet is received only by the target node, without affecting the network performance of other non-target nodes.</a:t>
            </a:r>
          </a:p>
          <a:p>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377427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06719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98554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a:t>
            </a:r>
            <a:r>
              <a:rPr dirty="0" err="1">
                <a:latin typeface="Huawei Sans" panose="020C0503030203020204" pitchFamily="34" charset="0"/>
              </a:rPr>
              <a:t>anycast</a:t>
            </a:r>
            <a:r>
              <a:rPr dirty="0">
                <a:latin typeface="Huawei Sans" panose="020C0503030203020204" pitchFamily="34" charset="0"/>
              </a:rPr>
              <a:t> process involves an </a:t>
            </a:r>
            <a:r>
              <a:rPr dirty="0" err="1">
                <a:latin typeface="Huawei Sans" panose="020C0503030203020204" pitchFamily="34" charset="0"/>
              </a:rPr>
              <a:t>anycast</a:t>
            </a:r>
            <a:r>
              <a:rPr dirty="0">
                <a:latin typeface="Huawei Sans" panose="020C0503030203020204" pitchFamily="34" charset="0"/>
              </a:rPr>
              <a:t> packet initiator and one or more responders.</a:t>
            </a:r>
            <a:endParaRPr lang="en-US" altLang="zh-CN" dirty="0">
              <a:latin typeface="Huawei Sans" panose="020C0503030203020204" pitchFamily="34" charset="0"/>
            </a:endParaRPr>
          </a:p>
          <a:p>
            <a:pPr lvl="1"/>
            <a:r>
              <a:rPr dirty="0">
                <a:latin typeface="Huawei Sans" panose="020C0503030203020204" pitchFamily="34" charset="0"/>
              </a:rPr>
              <a:t>An initiator of an </a:t>
            </a:r>
            <a:r>
              <a:rPr dirty="0" err="1">
                <a:latin typeface="Huawei Sans" panose="020C0503030203020204" pitchFamily="34" charset="0"/>
              </a:rPr>
              <a:t>anycast</a:t>
            </a:r>
            <a:r>
              <a:rPr dirty="0">
                <a:latin typeface="Huawei Sans" panose="020C0503030203020204" pitchFamily="34" charset="0"/>
              </a:rPr>
              <a:t> packet is usually a host requesting a service (for example, a web service).</a:t>
            </a:r>
            <a:endParaRPr lang="en-US" altLang="zh-CN" dirty="0">
              <a:latin typeface="Huawei Sans" panose="020C0503030203020204" pitchFamily="34" charset="0"/>
            </a:endParaRPr>
          </a:p>
          <a:p>
            <a:pPr lvl="1"/>
            <a:r>
              <a:rPr dirty="0">
                <a:latin typeface="Huawei Sans" panose="020C0503030203020204" pitchFamily="34" charset="0"/>
              </a:rPr>
              <a:t>The format of an </a:t>
            </a:r>
            <a:r>
              <a:rPr dirty="0" err="1">
                <a:latin typeface="Huawei Sans" panose="020C0503030203020204" pitchFamily="34" charset="0"/>
              </a:rPr>
              <a:t>anycast</a:t>
            </a:r>
            <a:r>
              <a:rPr dirty="0">
                <a:latin typeface="Huawei Sans" panose="020C0503030203020204" pitchFamily="34" charset="0"/>
              </a:rPr>
              <a:t> address is the same as that of a unicast address. A device, however, can send packets to multiple devices with the same </a:t>
            </a:r>
            <a:r>
              <a:rPr dirty="0" err="1">
                <a:latin typeface="Huawei Sans" panose="020C0503030203020204" pitchFamily="34" charset="0"/>
              </a:rPr>
              <a:t>anycast</a:t>
            </a:r>
            <a:r>
              <a:rPr dirty="0">
                <a:latin typeface="Huawei Sans" panose="020C0503030203020204" pitchFamily="34" charset="0"/>
              </a:rPr>
              <a:t> address.</a:t>
            </a:r>
          </a:p>
          <a:p>
            <a:r>
              <a:rPr dirty="0" err="1">
                <a:latin typeface="Huawei Sans" panose="020C0503030203020204" pitchFamily="34" charset="0"/>
              </a:rPr>
              <a:t>Anycast</a:t>
            </a:r>
            <a:r>
              <a:rPr dirty="0">
                <a:latin typeface="Huawei Sans" panose="020C0503030203020204" pitchFamily="34" charset="0"/>
              </a:rPr>
              <a:t> addresses have the following advantages:</a:t>
            </a:r>
            <a:endParaRPr lang="en-US" altLang="zh-CN" dirty="0">
              <a:latin typeface="Huawei Sans" panose="020C0503030203020204" pitchFamily="34" charset="0"/>
            </a:endParaRPr>
          </a:p>
          <a:p>
            <a:pPr lvl="1"/>
            <a:r>
              <a:rPr dirty="0">
                <a:latin typeface="Huawei Sans" panose="020C0503030203020204" pitchFamily="34" charset="0"/>
              </a:rPr>
              <a:t>Provide service redundancy. For example, a user can obtain the same service (for example, a web service) from multiple servers that use the same </a:t>
            </a:r>
            <a:r>
              <a:rPr dirty="0" err="1">
                <a:latin typeface="Huawei Sans" panose="020C0503030203020204" pitchFamily="34" charset="0"/>
              </a:rPr>
              <a:t>anycast</a:t>
            </a:r>
            <a:r>
              <a:rPr dirty="0">
                <a:latin typeface="Huawei Sans" panose="020C0503030203020204" pitchFamily="34" charset="0"/>
              </a:rPr>
              <a:t> address. These servers are all responders of </a:t>
            </a:r>
            <a:r>
              <a:rPr dirty="0" err="1">
                <a:latin typeface="Huawei Sans" panose="020C0503030203020204" pitchFamily="34" charset="0"/>
              </a:rPr>
              <a:t>anycast</a:t>
            </a:r>
            <a:r>
              <a:rPr dirty="0">
                <a:latin typeface="Huawei Sans" panose="020C0503030203020204" pitchFamily="34" charset="0"/>
              </a:rPr>
              <a:t> packets. If no </a:t>
            </a:r>
            <a:r>
              <a:rPr dirty="0" err="1">
                <a:latin typeface="Huawei Sans" panose="020C0503030203020204" pitchFamily="34" charset="0"/>
              </a:rPr>
              <a:t>anycast</a:t>
            </a:r>
            <a:r>
              <a:rPr dirty="0">
                <a:latin typeface="Huawei Sans" panose="020C0503030203020204" pitchFamily="34" charset="0"/>
              </a:rPr>
              <a:t> address is used and a server fails, the user needs to obtain the address of another server to establish communication again. If an </a:t>
            </a:r>
            <a:r>
              <a:rPr dirty="0" err="1">
                <a:latin typeface="Huawei Sans" panose="020C0503030203020204" pitchFamily="34" charset="0"/>
              </a:rPr>
              <a:t>anycast</a:t>
            </a:r>
            <a:r>
              <a:rPr dirty="0">
                <a:latin typeface="Huawei Sans" panose="020C0503030203020204" pitchFamily="34" charset="0"/>
              </a:rPr>
              <a:t> address is used and a server fails, the user can automatically communicate with another server that uses the same address, implementing service redundancy.</a:t>
            </a:r>
            <a:endParaRPr lang="en-US" altLang="zh-CN" dirty="0">
              <a:latin typeface="Huawei Sans" panose="020C0503030203020204" pitchFamily="34" charset="0"/>
            </a:endParaRPr>
          </a:p>
          <a:p>
            <a:pPr lvl="1"/>
            <a:r>
              <a:rPr dirty="0">
                <a:latin typeface="Huawei Sans" panose="020C0503030203020204" pitchFamily="34" charset="0"/>
              </a:rPr>
              <a:t>Provide better services. For example, a company deploys two servers – one in province A and the other in province B – to provide the same web service. Based on the optimal route selection rule, users in province A preferentially access the server deployed in province A when accessing the web service provided by the company. This increases the access speed, reduces the access delay, and greatly improves user experience.</a:t>
            </a: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42895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58361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642778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Address planning and design suggestions:</a:t>
            </a:r>
          </a:p>
          <a:p>
            <a:pPr lvl="1"/>
            <a:r>
              <a:rPr>
                <a:latin typeface="Huawei Sans" panose="020C0503030203020204" pitchFamily="34" charset="0"/>
              </a:rPr>
              <a:t>Based on the obtained address prefix, determine the number of functional blocks (for example, 3+3+6+N in the figure) into which the subnet address is divided, and determine the meaning of each functional block and the number of bits occupied by it to avoid address waste.</a:t>
            </a:r>
          </a:p>
        </p:txBody>
      </p:sp>
    </p:spTree>
    <p:extLst>
      <p:ext uri="{BB962C8B-B14F-4D97-AF65-F5344CB8AC3E}">
        <p14:creationId xmlns:p14="http://schemas.microsoft.com/office/powerpoint/2010/main" val="22886981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64899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39871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As shown in the figure, an IPv6 packet is composed of the following parts:</a:t>
            </a:r>
          </a:p>
          <a:p>
            <a:pPr lvl="1"/>
            <a:r>
              <a:rPr b="1" dirty="0">
                <a:latin typeface="Huawei Sans" panose="020C0503030203020204" pitchFamily="34" charset="0"/>
              </a:rPr>
              <a:t>IPv6 header</a:t>
            </a:r>
          </a:p>
          <a:p>
            <a:pPr lvl="2"/>
            <a:r>
              <a:rPr dirty="0">
                <a:latin typeface="Huawei Sans" panose="020C0503030203020204" pitchFamily="34" charset="0"/>
              </a:rPr>
              <a:t>Each IPv6 packet must contain a header with a fixed length of 40 bytes.</a:t>
            </a:r>
          </a:p>
          <a:p>
            <a:pPr lvl="2"/>
            <a:r>
              <a:rPr dirty="0">
                <a:latin typeface="Huawei Sans" panose="020C0503030203020204" pitchFamily="34" charset="0"/>
              </a:rPr>
              <a:t>The IPv6 header provides basic packet forwarding information, which is parsed by all routers on a forwarding path.</a:t>
            </a:r>
          </a:p>
          <a:p>
            <a:pPr lvl="1"/>
            <a:r>
              <a:rPr b="1" dirty="0">
                <a:latin typeface="Huawei Sans" panose="020C0503030203020204" pitchFamily="34" charset="0"/>
              </a:rPr>
              <a:t>Extension headers</a:t>
            </a:r>
          </a:p>
          <a:p>
            <a:pPr lvl="2"/>
            <a:r>
              <a:rPr dirty="0">
                <a:latin typeface="Huawei Sans" panose="020C0503030203020204" pitchFamily="34" charset="0"/>
              </a:rPr>
              <a:t>An IPv6 extension header is an optional header that may follow an IPv6 header. An IPv6 packet can contain no extension header, or it can contain one or more extension headers with different lengths. The IPv6 header and extension headers replace the IPv4 header and its options. The extension headers enhances IPv6 significantly. Unlike the options in an IPv4 header, the maximum length of an extension header is not limited. Therefore, an extension header can contain all the extension data required for IPv6 communication. The extended packet forwarding information provided by an extension header is generally parsed by the destination router but not all routers on a path.</a:t>
            </a:r>
          </a:p>
          <a:p>
            <a:pPr lvl="1"/>
            <a:r>
              <a:rPr b="1" dirty="0">
                <a:latin typeface="Huawei Sans" panose="020C0503030203020204" pitchFamily="34" charset="0"/>
              </a:rPr>
              <a:t>Upper-layer protocol data unit</a:t>
            </a:r>
          </a:p>
          <a:p>
            <a:pPr lvl="2"/>
            <a:r>
              <a:rPr dirty="0">
                <a:latin typeface="Huawei Sans" panose="020C0503030203020204" pitchFamily="34" charset="0"/>
              </a:rPr>
              <a:t>An upper-layer protocol data unit is composed of the upper-layer protocol header and its payload, which can be an ICMPv6 packet, a TCP packet, or a UDP packet.</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631919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IPv6 header is also called a fixed header, which contains eight fields. The total length of the fixed header is 40 bytes. The eight fields are Version, Traffic Class, Flow Label, Payload Length, Next Header, Hop Limit, Source Address, and Destination Address.</a:t>
            </a:r>
          </a:p>
          <a:p>
            <a:r>
              <a:rPr dirty="0">
                <a:latin typeface="Huawei Sans" panose="020C0503030203020204" pitchFamily="34" charset="0"/>
              </a:rPr>
              <a:t>Version</a:t>
            </a:r>
          </a:p>
          <a:p>
            <a:pPr lvl="1"/>
            <a:r>
              <a:rPr dirty="0">
                <a:latin typeface="Huawei Sans" panose="020C0503030203020204" pitchFamily="34" charset="0"/>
              </a:rPr>
              <a:t>This field indicates the version of IP and its value is 6.The length is 4 bits.</a:t>
            </a:r>
          </a:p>
          <a:p>
            <a:r>
              <a:rPr dirty="0">
                <a:latin typeface="Huawei Sans" panose="020C0503030203020204" pitchFamily="34" charset="0"/>
              </a:rPr>
              <a:t>Traffic Class</a:t>
            </a:r>
          </a:p>
          <a:p>
            <a:pPr lvl="1"/>
            <a:r>
              <a:rPr dirty="0">
                <a:latin typeface="Huawei Sans" panose="020C0503030203020204" pitchFamily="34" charset="0"/>
              </a:rPr>
              <a:t>This field indicates the class or priority of an IPv6 packet and its function is similar to that of the </a:t>
            </a:r>
            <a:r>
              <a:rPr dirty="0" err="1">
                <a:latin typeface="Huawei Sans" panose="020C0503030203020204" pitchFamily="34" charset="0"/>
              </a:rPr>
              <a:t>ToS</a:t>
            </a:r>
            <a:r>
              <a:rPr dirty="0">
                <a:latin typeface="Huawei Sans" panose="020C0503030203020204" pitchFamily="34" charset="0"/>
              </a:rPr>
              <a:t> field in an IPv4 header. The length is 8 bits.</a:t>
            </a:r>
          </a:p>
          <a:p>
            <a:r>
              <a:rPr dirty="0">
                <a:latin typeface="Huawei Sans" panose="020C0503030203020204" pitchFamily="34" charset="0"/>
              </a:rPr>
              <a:t>Flow Label</a:t>
            </a:r>
          </a:p>
          <a:p>
            <a:pPr lvl="1"/>
            <a:r>
              <a:rPr dirty="0">
                <a:latin typeface="Huawei Sans" panose="020C0503030203020204" pitchFamily="34" charset="0"/>
              </a:rPr>
              <a:t>This field is used by a source to label sequences of packets for which it requests special handling by IPv6 routers. The length is 20 bits. Generally, a flow can be determined based on the source IPv6 address, destination IPv6 address, and flow label.</a:t>
            </a:r>
          </a:p>
          <a:p>
            <a:r>
              <a:rPr dirty="0">
                <a:latin typeface="Huawei Sans" panose="020C0503030203020204" pitchFamily="34" charset="0"/>
              </a:rPr>
              <a:t>Payload Length</a:t>
            </a:r>
          </a:p>
          <a:p>
            <a:pPr lvl="1"/>
            <a:r>
              <a:rPr dirty="0">
                <a:latin typeface="Huawei Sans" panose="020C0503030203020204" pitchFamily="34" charset="0"/>
              </a:rPr>
              <a:t>This field indicates the length of the IPv6 payload. The payload refers to the extension header and upper-layer protocol data unit that follow the IPv6 header. The length is 16 bits. If the payload length exceeds its maximum value of 65535 bytes, the field is set to 0, and the Jumbo Payload option in the Hop-by-Hop Options header is used to express the actual payload length.</a:t>
            </a: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10469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77734"/>
            <a:ext cx="5932800" cy="5108400"/>
          </a:xfrm>
        </p:spPr>
        <p:txBody>
          <a:bodyPr/>
          <a:lstStyle/>
          <a:p>
            <a:r>
              <a:rPr dirty="0">
                <a:latin typeface="Huawei Sans" panose="020C0503030203020204" pitchFamily="34" charset="0"/>
              </a:rPr>
              <a:t>Next Header</a:t>
            </a:r>
          </a:p>
          <a:p>
            <a:pPr lvl="1"/>
            <a:r>
              <a:rPr dirty="0">
                <a:latin typeface="Huawei Sans" panose="020C0503030203020204" pitchFamily="34" charset="0"/>
              </a:rPr>
              <a:t>This field indicates the type of the first extension header (if any) that follows the IPv6 header or the protocol type in the upper-layer protocol data unit. The length is 8 bits.</a:t>
            </a:r>
          </a:p>
          <a:p>
            <a:r>
              <a:rPr dirty="0">
                <a:latin typeface="Huawei Sans" panose="020C0503030203020204" pitchFamily="34" charset="0"/>
              </a:rPr>
              <a:t>Hop Limit</a:t>
            </a:r>
          </a:p>
          <a:p>
            <a:pPr lvl="1"/>
            <a:r>
              <a:rPr dirty="0">
                <a:latin typeface="Huawei Sans" panose="020C0503030203020204" pitchFamily="34" charset="0"/>
              </a:rPr>
              <a:t>This field defines the maximum number of hops that an IP packet can pass through, and its function is similar to that of the TTL field in an IPv4 packet. The value is decreased by 1 each time an IP packet passes through a router. The packet is discarded if Hop Limit is decreased to zero. The length is 8 bits.</a:t>
            </a:r>
          </a:p>
          <a:p>
            <a:r>
              <a:rPr dirty="0">
                <a:latin typeface="Huawei Sans" panose="020C0503030203020204" pitchFamily="34" charset="0"/>
              </a:rPr>
              <a:t>Source Address</a:t>
            </a:r>
          </a:p>
          <a:p>
            <a:pPr lvl="1"/>
            <a:r>
              <a:rPr dirty="0">
                <a:latin typeface="Huawei Sans" panose="020C0503030203020204" pitchFamily="34" charset="0"/>
              </a:rPr>
              <a:t>This field indicates the address of a sender and its length is 128 bits.</a:t>
            </a:r>
          </a:p>
          <a:p>
            <a:r>
              <a:rPr dirty="0">
                <a:latin typeface="Huawei Sans" panose="020C0503030203020204" pitchFamily="34" charset="0"/>
              </a:rPr>
              <a:t>Destination Address</a:t>
            </a:r>
          </a:p>
          <a:p>
            <a:pPr lvl="1"/>
            <a:r>
              <a:rPr dirty="0">
                <a:latin typeface="Huawei Sans" panose="020C0503030203020204" pitchFamily="34" charset="0"/>
              </a:rPr>
              <a:t>This field indicates the address of a receiver and its length is 128 bits.</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118320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Options field in an IPv4 header is placed in extension headers of an IPv6 packet. An IPv6 extension header is an optional header that may follow an IPv6 header. Why is an extension header designed in IPv6? Each intermediate router must check whether the options contained in the IPv4 header exist. If the options exist, the intermediate router must process them. This reduces the efficiency for routers to forward IPv4 packets. Therefore, the Options field is placed in extension headers in IPv6 to resolve this issue. In this case, the intermediate router does not need to process each possible option, accelerating packet processing and improving forwarding performance. 　　</a:t>
            </a:r>
          </a:p>
          <a:p>
            <a:r>
              <a:rPr>
                <a:latin typeface="Huawei Sans" panose="020C0503030203020204" pitchFamily="34" charset="0"/>
              </a:rPr>
              <a:t>A typical IPv6 packet does not contain any extension header. A sender adds one or more extension headers only when a router or destination node needs to perform special processing. Unlike IPv4, IPv6 has variable-length extension headers, which are not limited to 40 bytes, to facilitate further extension. To improve extension header processing efficiency and transport protocol performance, IPv6 requires that the extension header length be an integral multiple of 8 bytes.</a:t>
            </a:r>
            <a:endParaRPr lang="en-US" altLang="zh-CN" dirty="0">
              <a:latin typeface="Huawei Sans" panose="020C0503030203020204" pitchFamily="34" charset="0"/>
            </a:endParaRPr>
          </a:p>
        </p:txBody>
      </p:sp>
      <p:sp>
        <p:nvSpPr>
          <p:cNvPr id="9" name="幻灯片图像占位符 8"/>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937867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09464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a:latin typeface="Huawei Sans" panose="020C0503030203020204" pitchFamily="34" charset="0"/>
              </a:rPr>
              <a:t>Currently, RFC 2460 defines the following six IPv6 extension headers:</a:t>
            </a:r>
          </a:p>
          <a:p>
            <a:pPr lvl="1">
              <a:lnSpc>
                <a:spcPct val="100000"/>
              </a:lnSpc>
            </a:pPr>
            <a:r>
              <a:rPr dirty="0">
                <a:latin typeface="Huawei Sans" panose="020C0503030203020204" pitchFamily="34" charset="0"/>
              </a:rPr>
              <a:t>Hop-by-Hop Options header: is used to carry multiple options such as the router alarm option that must be examined by every node along a packet's delivery path.</a:t>
            </a:r>
          </a:p>
          <a:p>
            <a:pPr lvl="1">
              <a:lnSpc>
                <a:spcPct val="100000"/>
              </a:lnSpc>
            </a:pPr>
            <a:r>
              <a:rPr dirty="0">
                <a:latin typeface="Huawei Sans" panose="020C0503030203020204" pitchFamily="34" charset="0"/>
              </a:rPr>
              <a:t>Destination Options header: is used to carry multiple options such as the home address option of mobile IPv6 that need to be examined only by a packet's destination node.</a:t>
            </a:r>
          </a:p>
          <a:p>
            <a:pPr lvl="1">
              <a:lnSpc>
                <a:spcPct val="100000"/>
              </a:lnSpc>
            </a:pPr>
            <a:r>
              <a:rPr dirty="0">
                <a:latin typeface="Huawei Sans" panose="020C0503030203020204" pitchFamily="34" charset="0"/>
              </a:rPr>
              <a:t>Routing header: is used by an IPv6 source to list all intermediate nodes to be "visited" on the way to a packet's destination. This function is very similar to IPv4's Loose Source and Record Route option. The destination address in the IPv6 header is not the final destination address of a packet but the first address listed in the Routing header.</a:t>
            </a:r>
          </a:p>
          <a:p>
            <a:pPr lvl="1">
              <a:lnSpc>
                <a:spcPct val="100000"/>
              </a:lnSpc>
            </a:pPr>
            <a:r>
              <a:rPr dirty="0">
                <a:latin typeface="Huawei Sans" panose="020C0503030203020204" pitchFamily="34" charset="0"/>
              </a:rPr>
              <a:t>Fragment header: is used by an IPv6 source to send a packet that is too large to fit in the MTU of the path to its destination. The Fragment header is processed only by the destination node.</a:t>
            </a:r>
          </a:p>
          <a:p>
            <a:pPr lvl="1">
              <a:lnSpc>
                <a:spcPct val="100000"/>
              </a:lnSpc>
            </a:pPr>
            <a:r>
              <a:rPr dirty="0">
                <a:latin typeface="Huawei Sans" panose="020C0503030203020204" pitchFamily="34" charset="0"/>
              </a:rPr>
              <a:t>Authentication header: is used by IPsec and processed only by the destination node.</a:t>
            </a:r>
          </a:p>
          <a:p>
            <a:pPr lvl="1">
              <a:lnSpc>
                <a:spcPct val="100000"/>
              </a:lnSpc>
            </a:pPr>
            <a:r>
              <a:rPr dirty="0">
                <a:latin typeface="Huawei Sans" panose="020C0503030203020204" pitchFamily="34" charset="0"/>
              </a:rPr>
              <a:t>Encapsulating Security Payload header: is used by IPsec and processed only by the destination node.</a:t>
            </a:r>
            <a:endParaRPr lang="en-US" dirty="0">
              <a:latin typeface="Huawei Sans" panose="020C0503030203020204" pitchFamily="34" charset="0"/>
            </a:endParaRPr>
          </a:p>
          <a:p>
            <a:pPr>
              <a:lnSpc>
                <a:spcPct val="100000"/>
              </a:lnSpc>
            </a:pPr>
            <a:r>
              <a:rPr lang="en-US" altLang="zh-CN" dirty="0">
                <a:latin typeface="Huawei Sans" panose="020C0503030203020204" pitchFamily="34" charset="0"/>
              </a:rPr>
              <a:t>The Hop-by-Hop Options and Destination Options headers provide option functions and support extensibility (such as mobility).Options use the TLV mode.</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540207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4974" y="765175"/>
            <a:ext cx="5932800" cy="5108400"/>
          </a:xfrm>
        </p:spPr>
        <p:txBody>
          <a:bodyPr/>
          <a:lstStyle/>
          <a:p>
            <a:pPr lvl="0">
              <a:lnSpc>
                <a:spcPct val="100000"/>
              </a:lnSpc>
            </a:pPr>
            <a:r>
              <a:rPr lang="en-US" altLang="zh-CN" dirty="0">
                <a:latin typeface="Huawei Sans" panose="020C0503030203020204" pitchFamily="34" charset="0"/>
              </a:rPr>
              <a:t>If there is no extension header in a packet (that is, the packet contains only the IPv6 header and upper-layer protocol data unit), the value of the Next Header field in the IPv6 header specifies the upper-layer protocol type. If the value of the Next Header field in the IPv6 header is 6, the upper-layer protocol is TCP. If there is one extension header in a packet, the value of the Next Header field in the IPv6 header specifies the extension header type. For example, if the value of the Next Header field is 43, the extension header is a Routing header. The value of the Next Header field in the extension header specifies the upper-layer protocol type. If there are multiple extension headers in a packet, the value of the Next Header field in each extension header specifies the type of the next extension header, and the value of the Next Header field in the last extension header specifies the upper-layer protocol type.</a:t>
            </a:r>
          </a:p>
        </p:txBody>
      </p:sp>
    </p:spTree>
    <p:extLst>
      <p:ext uri="{BB962C8B-B14F-4D97-AF65-F5344CB8AC3E}">
        <p14:creationId xmlns:p14="http://schemas.microsoft.com/office/powerpoint/2010/main" val="24125048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844468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0708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62418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517264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91236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266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70023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pPr marL="0" marR="0" lvl="0" indent="0" algn="l" defTabSz="1219304" rtl="0" eaLnBrk="1" fontAlgn="auto" latinLnBrk="0" hangingPunct="1">
              <a:lnSpc>
                <a:spcPct val="125000"/>
              </a:lnSpc>
              <a:spcBef>
                <a:spcPts val="0"/>
              </a:spcBef>
              <a:spcAft>
                <a:spcPts val="600"/>
              </a:spcAft>
              <a:buClrTx/>
              <a:buSzTx/>
              <a:buFont typeface="Huawei Sans" panose="020C0503030203020204" pitchFamily="34" charset="0"/>
              <a:buNone/>
              <a:tabLst/>
              <a:defRPr/>
            </a:pPr>
            <a:r>
              <a:rPr dirty="0">
                <a:latin typeface="Huawei Sans" panose="020C0503030203020204" pitchFamily="34" charset="0"/>
              </a:rPr>
              <a:t>1</a:t>
            </a:r>
            <a:r>
              <a:rPr lang="en-US" dirty="0">
                <a:latin typeface="Huawei Sans" panose="020C0503030203020204" pitchFamily="34" charset="0"/>
              </a:rPr>
              <a:t>.</a:t>
            </a:r>
            <a:r>
              <a:rPr dirty="0">
                <a:latin typeface="Huawei Sans" panose="020C0503030203020204" pitchFamily="34" charset="0"/>
              </a:rPr>
              <a:t> Unlimited address space, hierarchical address structure, plug-and-play, simplified packet header, security features, mobility, and enhanced </a:t>
            </a:r>
            <a:r>
              <a:rPr dirty="0" err="1">
                <a:latin typeface="Huawei Sans" panose="020C0503030203020204" pitchFamily="34" charset="0"/>
              </a:rPr>
              <a:t>QoS</a:t>
            </a:r>
            <a:r>
              <a:rPr dirty="0">
                <a:latin typeface="Huawei Sans" panose="020C0503030203020204" pitchFamily="34" charset="0"/>
              </a:rPr>
              <a:t> features.</a:t>
            </a:r>
            <a:endParaRPr lang="en-US" altLang="zh-CN" dirty="0">
              <a:latin typeface="Huawei Sans" panose="020C0503030203020204" pitchFamily="34" charset="0"/>
            </a:endParaRPr>
          </a:p>
          <a:p>
            <a:pPr marL="0" indent="0">
              <a:buNone/>
            </a:pPr>
            <a:r>
              <a:rPr dirty="0">
                <a:latin typeface="Huawei Sans" panose="020C0503030203020204" pitchFamily="34" charset="0"/>
              </a:rPr>
              <a:t>2</a:t>
            </a:r>
            <a:r>
              <a:rPr lang="en-US" dirty="0">
                <a:latin typeface="Huawei Sans" panose="020C0503030203020204" pitchFamily="34" charset="0"/>
              </a:rPr>
              <a:t>. Differences between IPv6 header and IPv4 header</a:t>
            </a:r>
            <a:endParaRPr lang="en-US" altLang="zh-CN" dirty="0">
              <a:latin typeface="Huawei Sans" panose="020C0503030203020204" pitchFamily="34" charset="0"/>
            </a:endParaRPr>
          </a:p>
          <a:p>
            <a:pPr lvl="1"/>
            <a:r>
              <a:rPr dirty="0">
                <a:latin typeface="Huawei Sans" panose="020C0503030203020204" pitchFamily="34" charset="0"/>
              </a:rPr>
              <a:t>The packet format of IPv6 </a:t>
            </a:r>
            <a:r>
              <a:rPr dirty="0" err="1">
                <a:latin typeface="Huawei Sans" panose="020C0503030203020204" pitchFamily="34" charset="0"/>
              </a:rPr>
              <a:t>header+extension</a:t>
            </a:r>
            <a:r>
              <a:rPr dirty="0">
                <a:latin typeface="Huawei Sans" panose="020C0503030203020204" pitchFamily="34" charset="0"/>
              </a:rPr>
              <a:t> headers is used.</a:t>
            </a:r>
            <a:endParaRPr lang="en-US" altLang="zh-CN" dirty="0">
              <a:latin typeface="Huawei Sans" panose="020C0503030203020204" pitchFamily="34" charset="0"/>
            </a:endParaRPr>
          </a:p>
          <a:p>
            <a:pPr lvl="1"/>
            <a:r>
              <a:rPr dirty="0">
                <a:latin typeface="Huawei Sans" panose="020C0503030203020204" pitchFamily="34" charset="0"/>
              </a:rPr>
              <a:t>The checksum at Layer 3 is removed. The checksums at Layer 2 and Layer 4 are sufficiently robust, and therefore the checksum at Layer 3 is removed to save router processing resources.</a:t>
            </a:r>
          </a:p>
          <a:p>
            <a:pPr lvl="1"/>
            <a:r>
              <a:rPr dirty="0">
                <a:latin typeface="Huawei Sans" panose="020C0503030203020204" pitchFamily="34" charset="0"/>
              </a:rPr>
              <a:t>The fragmentation function on the intermediate node is removed. Fragments are processed only on the source node that generates data but not on the intermediate router, preventing the intermediate router from consuming a large amount of CPU resources to process fragments.</a:t>
            </a:r>
          </a:p>
          <a:p>
            <a:pPr lvl="1"/>
            <a:r>
              <a:rPr dirty="0">
                <a:latin typeface="Huawei Sans" panose="020C0503030203020204" pitchFamily="34" charset="0"/>
              </a:rPr>
              <a:t>The fixed-length IPv6 header is defined to facilitate fast hardware processing and improve the forwarding efficiency of routers.</a:t>
            </a:r>
          </a:p>
          <a:p>
            <a:pPr lvl="1"/>
            <a:r>
              <a:rPr dirty="0">
                <a:latin typeface="Huawei Sans" panose="020C0503030203020204" pitchFamily="34" charset="0"/>
              </a:rPr>
              <a:t>Security options are supported. IPv6 provides optimal support for IPsec, allowing the upper-layer protocols to omit many security options.</a:t>
            </a:r>
          </a:p>
          <a:p>
            <a:pPr lvl="1"/>
            <a:r>
              <a:rPr dirty="0">
                <a:latin typeface="Huawei Sans" panose="020C0503030203020204" pitchFamily="34" charset="0"/>
              </a:rPr>
              <a:t>The Flow Label field is added to improve </a:t>
            </a:r>
            <a:r>
              <a:rPr dirty="0" err="1">
                <a:latin typeface="Huawei Sans" panose="020C0503030203020204" pitchFamily="34" charset="0"/>
              </a:rPr>
              <a:t>QoS</a:t>
            </a:r>
            <a:r>
              <a:rPr dirty="0">
                <a:latin typeface="Huawei Sans" panose="020C0503030203020204" pitchFamily="34" charset="0"/>
              </a:rPr>
              <a:t> efficiency.</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0248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894391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809727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584200" y="765175"/>
            <a:ext cx="5930900" cy="3336925"/>
          </a:xfrm>
          <a:ln/>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1934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备注占位符 2"/>
          <p:cNvSpPr>
            <a:spLocks noGrp="1"/>
          </p:cNvSpPr>
          <p:nvPr>
            <p:ph type="body" idx="1"/>
          </p:nvPr>
        </p:nvSpPr>
        <p:spPr/>
        <p:txBody>
          <a:bodyPr/>
          <a:lstStyle/>
          <a:p>
            <a:pPr>
              <a:lnSpc>
                <a:spcPct val="100000"/>
              </a:lnSpc>
              <a:spcAft>
                <a:spcPts val="0"/>
              </a:spcAft>
            </a:pPr>
            <a:r>
              <a:rPr dirty="0">
                <a:latin typeface="Huawei Sans" panose="020C0503030203020204" pitchFamily="34" charset="0"/>
              </a:rPr>
              <a:t>The IANA is responsible for assigning global Internet IP addresses. The IANA assigns some IPv4 addresses to continent-level RIRs, and then each RIR assigns addresses in its regions. The five RIRs are as follows:</a:t>
            </a:r>
            <a:endParaRPr lang="en-US" altLang="zh-CN" dirty="0">
              <a:latin typeface="Huawei Sans" panose="020C0503030203020204" pitchFamily="34" charset="0"/>
            </a:endParaRPr>
          </a:p>
          <a:p>
            <a:pPr lvl="1">
              <a:lnSpc>
                <a:spcPct val="100000"/>
              </a:lnSpc>
              <a:spcAft>
                <a:spcPts val="0"/>
              </a:spcAft>
            </a:pPr>
            <a:r>
              <a:rPr dirty="0">
                <a:latin typeface="Huawei Sans" panose="020C0503030203020204" pitchFamily="34" charset="0"/>
              </a:rPr>
              <a:t>RIPE: </a:t>
            </a:r>
            <a:r>
              <a:rPr dirty="0" err="1">
                <a:latin typeface="Huawei Sans" panose="020C0503030203020204" pitchFamily="34" charset="0"/>
              </a:rPr>
              <a:t>Réseaux</a:t>
            </a:r>
            <a:r>
              <a:rPr dirty="0">
                <a:latin typeface="Huawei Sans" panose="020C0503030203020204" pitchFamily="34" charset="0"/>
              </a:rPr>
              <a:t> IP </a:t>
            </a:r>
            <a:r>
              <a:rPr dirty="0" err="1">
                <a:latin typeface="Huawei Sans" panose="020C0503030203020204" pitchFamily="34" charset="0"/>
              </a:rPr>
              <a:t>Européens</a:t>
            </a:r>
            <a:r>
              <a:rPr dirty="0">
                <a:latin typeface="Huawei Sans" panose="020C0503030203020204" pitchFamily="34" charset="0"/>
              </a:rPr>
              <a:t>, which is a European IP address registration center and serves Europe, Middle East, and Central Asia.</a:t>
            </a:r>
          </a:p>
          <a:p>
            <a:pPr lvl="1">
              <a:lnSpc>
                <a:spcPct val="100000"/>
              </a:lnSpc>
              <a:spcAft>
                <a:spcPts val="0"/>
              </a:spcAft>
            </a:pPr>
            <a:r>
              <a:rPr dirty="0">
                <a:latin typeface="Huawei Sans" panose="020C0503030203020204" pitchFamily="34" charset="0"/>
              </a:rPr>
              <a:t>LACNIC: Latin American and Caribbean Internet Address Registry, which is an Internet address registration center for Latin America and the Caribbean and serves the Central America, South America, and the Caribbean.</a:t>
            </a:r>
          </a:p>
          <a:p>
            <a:pPr lvl="1">
              <a:lnSpc>
                <a:spcPct val="100000"/>
              </a:lnSpc>
              <a:spcAft>
                <a:spcPts val="0"/>
              </a:spcAft>
            </a:pPr>
            <a:r>
              <a:rPr dirty="0">
                <a:latin typeface="Huawei Sans" panose="020C0503030203020204" pitchFamily="34" charset="0"/>
              </a:rPr>
              <a:t>ARIN: American Registry for Internet Numbers, which is an Internet number registration center in the United States and serves North America and some Caribbean regions.</a:t>
            </a:r>
          </a:p>
          <a:p>
            <a:pPr lvl="1">
              <a:lnSpc>
                <a:spcPct val="100000"/>
              </a:lnSpc>
              <a:spcAft>
                <a:spcPts val="0"/>
              </a:spcAft>
            </a:pPr>
            <a:r>
              <a:rPr dirty="0">
                <a:latin typeface="Huawei Sans" panose="020C0503030203020204" pitchFamily="34" charset="0"/>
              </a:rPr>
              <a:t>AFRINIC: Africa Network Information Centre, which serves Africa.</a:t>
            </a:r>
          </a:p>
          <a:p>
            <a:pPr lvl="1">
              <a:lnSpc>
                <a:spcPct val="100000"/>
              </a:lnSpc>
              <a:spcAft>
                <a:spcPts val="0"/>
              </a:spcAft>
            </a:pPr>
            <a:r>
              <a:rPr dirty="0">
                <a:latin typeface="Huawei Sans" panose="020C0503030203020204" pitchFamily="34" charset="0"/>
              </a:rPr>
              <a:t>APNIC: Asia Pacific Network Information Centre, which serves Asia and the Pacific.</a:t>
            </a:r>
            <a:endParaRPr lang="en-US" altLang="zh-CN" dirty="0">
              <a:latin typeface="Huawei Sans" panose="020C0503030203020204" pitchFamily="34" charset="0"/>
            </a:endParaRPr>
          </a:p>
          <a:p>
            <a:pPr>
              <a:lnSpc>
                <a:spcPct val="100000"/>
              </a:lnSpc>
              <a:spcAft>
                <a:spcPts val="0"/>
              </a:spcAft>
            </a:pPr>
            <a:r>
              <a:rPr dirty="0">
                <a:latin typeface="Huawei Sans" panose="020C0503030203020204" pitchFamily="34" charset="0"/>
              </a:rPr>
              <a:t>IPv4 has proven to be a very successful protocol. It has survived the development of the Internet from a small number of computers to hundreds of millions of computers. However, this protocol was designed based on then network scale several decades ago. With the expansion of the Internet and the launch of new applications, IPv4 has shown more and more limitations.</a:t>
            </a:r>
            <a:endParaRPr lang="en-US" altLang="zh-CN" dirty="0">
              <a:latin typeface="Huawei Sans" panose="020C0503030203020204" pitchFamily="34" charset="0"/>
            </a:endParaRPr>
          </a:p>
          <a:p>
            <a:pPr lvl="0">
              <a:lnSpc>
                <a:spcPct val="100000"/>
              </a:lnSpc>
              <a:spcAft>
                <a:spcPts val="0"/>
              </a:spcAft>
            </a:pPr>
            <a:r>
              <a:rPr dirty="0">
                <a:latin typeface="Huawei Sans" panose="020C0503030203020204" pitchFamily="34" charset="0"/>
              </a:rPr>
              <a:t>The rapid expansion of the Internet scale was unforeseen at that time. Especially over the past decade, the Internet has experienced explosive growth and has been accessed by numerous households. It has become a necessity in people's daily life. In this case, IPv4 address exhaustion is becoming an urgent issue.</a:t>
            </a:r>
            <a:endParaRPr lang="en-US" altLang="zh-CN" dirty="0">
              <a:latin typeface="Huawei Sans" panose="020C0503030203020204" pitchFamily="34" charset="0"/>
            </a:endParaRPr>
          </a:p>
          <a:p>
            <a:pPr lvl="0">
              <a:lnSpc>
                <a:spcPct val="100000"/>
              </a:lnSpc>
              <a:spcAft>
                <a:spcPts val="0"/>
              </a:spcAft>
            </a:pPr>
            <a:r>
              <a:rPr dirty="0">
                <a:latin typeface="Huawei Sans" panose="020C0503030203020204" pitchFamily="34" charset="0"/>
              </a:rPr>
              <a:t>In the 1990s, the IETF launched technologies such as network address translation (NAT) and classless inter-domain routing (CIDR) to delay IPv4 address exhaustion. However, these transition solutions can only slow down the speed of address exhaustion, but cannot fundamentally solve the issue.</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56106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17604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3070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7"/>
            <a:ext cx="5932800" cy="5195304"/>
          </a:xfrm>
        </p:spPr>
        <p:txBody>
          <a:bodyPr/>
          <a:lstStyle/>
          <a:p>
            <a:pPr>
              <a:lnSpc>
                <a:spcPct val="100000"/>
              </a:lnSpc>
            </a:pPr>
            <a:r>
              <a:rPr dirty="0">
                <a:latin typeface="Huawei Sans" panose="020C0503030203020204" pitchFamily="34" charset="0"/>
              </a:rPr>
              <a:t>Nearly infinite address space: This is the most obvious advantage over IPv4. An IPv6 address consists of 128 bits. The address space of IPv6 is about 8 x 10</a:t>
            </a:r>
            <a:r>
              <a:rPr baseline="30000" dirty="0">
                <a:latin typeface="Huawei Sans" panose="020C0503030203020204" pitchFamily="34" charset="0"/>
              </a:rPr>
              <a:t>28</a:t>
            </a:r>
            <a:r>
              <a:rPr dirty="0">
                <a:latin typeface="Huawei Sans" panose="020C0503030203020204" pitchFamily="34" charset="0"/>
              </a:rPr>
              <a:t> times that of IPv4. It is claimed that IPv6 can allocate a network address to each grain of sand in the world. This makes it possible for a large number of terminals to be online at the same time and unified addressing management, providing strong support for the </a:t>
            </a:r>
            <a:r>
              <a:rPr lang="en-US" altLang="zh-CN" dirty="0">
                <a:effectLst/>
              </a:rPr>
              <a:t>Internet of Things (</a:t>
            </a:r>
            <a:r>
              <a:rPr lang="en-US" altLang="zh-CN" dirty="0" err="1">
                <a:effectLst/>
              </a:rPr>
              <a:t>IoT</a:t>
            </a:r>
            <a:r>
              <a:rPr lang="en-US" altLang="zh-CN" dirty="0">
                <a:effectLst/>
              </a:rPr>
              <a:t>)</a:t>
            </a:r>
            <a:r>
              <a:rPr dirty="0">
                <a:latin typeface="Huawei Sans" panose="020C0503030203020204" pitchFamily="34" charset="0"/>
              </a:rPr>
              <a:t>.</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Hierarchical address structure: IPv6 addresses are divided into different address segments based on application scenarios thanks to the nearly infinite address space. In addition, the continuity of unicast IPv6 address segments is strictly required, facilitating IPv6 route aggregation and reducing the size of IPv6 address tables.</a:t>
            </a:r>
          </a:p>
          <a:p>
            <a:pPr>
              <a:lnSpc>
                <a:spcPct val="100000"/>
              </a:lnSpc>
            </a:pPr>
            <a:r>
              <a:rPr dirty="0">
                <a:latin typeface="Huawei Sans" panose="020C0503030203020204" pitchFamily="34" charset="0"/>
              </a:rPr>
              <a:t>Plug-and-play: Any host or terminal must have a specific IP address to obtain network resources and transmit data. Traditionally, IP addresses are assigned manually or automatically using DHCP. In addition to the preceding two methods, IPv6 supports SLAAC.</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E2E network integrity: NAT used widely on IPv4 networks damages the integrity of E2E connections. After IPv6 is used, NAT devices are no longer required, and online behavior management and network monitoring become simple. In addition, applications do not need complex NAT adaptation code.</a:t>
            </a:r>
          </a:p>
          <a:p>
            <a:pPr>
              <a:lnSpc>
                <a:spcPct val="100000"/>
              </a:lnSpc>
            </a:pPr>
            <a:r>
              <a:rPr dirty="0">
                <a:latin typeface="Huawei Sans" panose="020C0503030203020204" pitchFamily="34" charset="0"/>
              </a:rPr>
              <a:t>Enhanced security: IPsec was initially designed for IPv6. Therefore, IPv6-based protocol packets (such as routing protocol and neighbor discovery packets) can be encrypted in E2E mode, despite the fact that this function is not widely used currently. The security capability of IPv6 data plane packets is similar to that of IPv4+IPsec.</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38160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930727">
                  <a:extLst>
                    <a:ext uri="{9D8B030D-6E8A-4147-A177-3AD203B41FA5}">
                      <a16:colId xmlns:a16="http://schemas.microsoft.com/office/drawing/2014/main" val="20002"/>
                    </a:ext>
                  </a:extLst>
                </a:gridCol>
                <a:gridCol w="23196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V5R2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746510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299127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67134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4776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02823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29646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3887245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703912670"/>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752381589"/>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429542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842080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43871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96052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717661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0545093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77946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4636229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2981223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1111533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5472321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0821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2088371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5330932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750659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179016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47033431"/>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841399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849505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49167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358183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501146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9037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303290766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95691558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5.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6C44EE24-5A70-4AA8-A9FA-D50029321751}"/>
              </a:ext>
            </a:extLst>
          </p:cNvPr>
          <p:cNvSpPr>
            <a:spLocks noGrp="1"/>
          </p:cNvSpPr>
          <p:nvPr>
            <p:ph type="body" sz="quarter" idx="17"/>
          </p:nvPr>
        </p:nvSpPr>
        <p:spPr bwMode="gray"/>
        <p:txBody>
          <a:bodyPr/>
          <a:lstStyle/>
          <a:p>
            <a:endParaRPr lang="en-US"/>
          </a:p>
        </p:txBody>
      </p:sp>
      <p:sp>
        <p:nvSpPr>
          <p:cNvPr id="8" name="Text Placeholder 7">
            <a:extLst>
              <a:ext uri="{FF2B5EF4-FFF2-40B4-BE49-F238E27FC236}">
                <a16:creationId xmlns:a16="http://schemas.microsoft.com/office/drawing/2014/main" id="{E8B0AA4A-6BC2-4841-BEEF-483538CC0EBF}"/>
              </a:ext>
            </a:extLst>
          </p:cNvPr>
          <p:cNvSpPr>
            <a:spLocks noGrp="1"/>
          </p:cNvSpPr>
          <p:nvPr>
            <p:ph type="body" sz="quarter" idx="18"/>
          </p:nvPr>
        </p:nvSpPr>
        <p:spPr bwMode="gray"/>
        <p:txBody>
          <a:bodyPr/>
          <a:lstStyle/>
          <a:p>
            <a:endParaRPr lang="en-US"/>
          </a:p>
        </p:txBody>
      </p:sp>
      <p:sp>
        <p:nvSpPr>
          <p:cNvPr id="9" name="Text Placeholder 8">
            <a:extLst>
              <a:ext uri="{FF2B5EF4-FFF2-40B4-BE49-F238E27FC236}">
                <a16:creationId xmlns:a16="http://schemas.microsoft.com/office/drawing/2014/main" id="{29DE8FFF-3DF5-4862-86CB-C887F744BD4F}"/>
              </a:ext>
            </a:extLst>
          </p:cNvPr>
          <p:cNvSpPr>
            <a:spLocks noGrp="1"/>
          </p:cNvSpPr>
          <p:nvPr>
            <p:ph type="body" sz="quarter" idx="19"/>
          </p:nvPr>
        </p:nvSpPr>
        <p:spPr bwMode="gray"/>
        <p:txBody>
          <a:bodyPr/>
          <a:lstStyle/>
          <a:p>
            <a:endParaRPr lang="en-US"/>
          </a:p>
        </p:txBody>
      </p:sp>
      <p:sp>
        <p:nvSpPr>
          <p:cNvPr id="48" name="文本占位符 12"/>
          <p:cNvSpPr>
            <a:spLocks noGrp="1"/>
          </p:cNvSpPr>
          <p:nvPr>
            <p:ph type="body" sz="quarter" idx="20"/>
          </p:nvPr>
        </p:nvSpPr>
        <p:spPr bwMode="gray"/>
        <p:txBody>
          <a:bodyPr wrap="square">
            <a:noAutofit/>
          </a:bodyPr>
          <a:lstStyle/>
          <a:p>
            <a:r>
              <a:rPr lang="en-US" altLang="zh-CN" dirty="0">
                <a:latin typeface="Huawei Sans" panose="020C0503030203020204" pitchFamily="34" charset="0"/>
              </a:rPr>
              <a:t>2020.06.13</a:t>
            </a:r>
            <a:endParaRPr lang="zh-CN" altLang="en-US" dirty="0">
              <a:latin typeface="Huawei Sans" panose="020C0503030203020204" pitchFamily="34" charset="0"/>
            </a:endParaRPr>
          </a:p>
        </p:txBody>
      </p:sp>
      <p:sp>
        <p:nvSpPr>
          <p:cNvPr id="4" name="文本占位符 3"/>
          <p:cNvSpPr>
            <a:spLocks noGrp="1"/>
          </p:cNvSpPr>
          <p:nvPr>
            <p:ph type="body" sz="quarter" idx="13"/>
          </p:nvPr>
        </p:nvSpPr>
        <p:spPr bwMode="gray"/>
        <p:txBody>
          <a:bodyPr wrap="square">
            <a:noAutofit/>
          </a:bodyPr>
          <a:lstStyle/>
          <a:p>
            <a:r>
              <a:rPr>
                <a:latin typeface="Huawei Sans" panose="020C0503030203020204" pitchFamily="34" charset="0"/>
              </a:rPr>
              <a:t>Ding Yi/dwx66270</a:t>
            </a:r>
            <a:endParaRPr lang="zh-CN" altLang="en-US" dirty="0">
              <a:latin typeface="Huawei Sans" panose="020C0503030203020204" pitchFamily="34" charset="0"/>
            </a:endParaRPr>
          </a:p>
        </p:txBody>
      </p:sp>
      <p:sp>
        <p:nvSpPr>
          <p:cNvPr id="5" name="文本占位符 4"/>
          <p:cNvSpPr>
            <a:spLocks noGrp="1"/>
          </p:cNvSpPr>
          <p:nvPr>
            <p:ph type="body" sz="quarter" idx="14"/>
          </p:nvPr>
        </p:nvSpPr>
        <p:spPr bwMode="gray"/>
        <p:txBody>
          <a:bodyPr wrap="square">
            <a:noAutofit/>
          </a:bodyPr>
          <a:lstStyle/>
          <a:p>
            <a:r>
              <a:rPr>
                <a:latin typeface="Huawei Sans" panose="020C0503030203020204" pitchFamily="34" charset="0"/>
              </a:rPr>
              <a:t>2020.03.03</a:t>
            </a:r>
            <a:endParaRPr lang="zh-CN" altLang="en-US" dirty="0">
              <a:latin typeface="Huawei Sans" panose="020C0503030203020204" pitchFamily="34" charset="0"/>
            </a:endParaRPr>
          </a:p>
        </p:txBody>
      </p:sp>
      <p:sp>
        <p:nvSpPr>
          <p:cNvPr id="6" name="文本占位符 5"/>
          <p:cNvSpPr>
            <a:spLocks noGrp="1"/>
          </p:cNvSpPr>
          <p:nvPr>
            <p:ph type="body" sz="quarter" idx="15"/>
          </p:nvPr>
        </p:nvSpPr>
        <p:spPr bwMode="gray"/>
        <p:txBody>
          <a:bodyPr wrap="square">
            <a:noAutofit/>
          </a:bodyPr>
          <a:lstStyle/>
          <a:p>
            <a:r>
              <a:rPr dirty="0">
                <a:latin typeface="Huawei Sans" panose="020C0503030203020204" pitchFamily="34" charset="0"/>
              </a:rPr>
              <a:t>He </a:t>
            </a:r>
            <a:r>
              <a:rPr dirty="0" err="1">
                <a:latin typeface="Huawei Sans" panose="020C0503030203020204" pitchFamily="34" charset="0"/>
              </a:rPr>
              <a:t>Junjian</a:t>
            </a:r>
            <a:r>
              <a:rPr dirty="0">
                <a:latin typeface="Huawei Sans" panose="020C0503030203020204" pitchFamily="34" charset="0"/>
              </a:rPr>
              <a:t>/hwx580230</a:t>
            </a:r>
            <a:endParaRPr lang="zh-CN" altLang="en-US" dirty="0">
              <a:latin typeface="Huawei Sans" panose="020C0503030203020204" pitchFamily="34" charset="0"/>
            </a:endParaRPr>
          </a:p>
        </p:txBody>
      </p:sp>
      <p:sp>
        <p:nvSpPr>
          <p:cNvPr id="13" name="文本占位符 12"/>
          <p:cNvSpPr>
            <a:spLocks noGrp="1"/>
          </p:cNvSpPr>
          <p:nvPr>
            <p:ph type="body" sz="quarter" idx="16"/>
          </p:nvPr>
        </p:nvSpPr>
        <p:spPr bwMode="gray"/>
        <p:txBody>
          <a:bodyPr wrap="square">
            <a:noAutofit/>
          </a:bodyPr>
          <a:lstStyle/>
          <a:p>
            <a:r>
              <a:rPr lang="en-US" dirty="0">
                <a:latin typeface="Huawei Sans" panose="020C0503030203020204" pitchFamily="34" charset="0"/>
              </a:rPr>
              <a:t>New</a:t>
            </a:r>
            <a:endParaRPr lang="zh-CN" altLang="en-US" dirty="0">
              <a:latin typeface="Huawei Sans" panose="020C0503030203020204" pitchFamily="34" charset="0"/>
            </a:endParaRPr>
          </a:p>
        </p:txBody>
      </p:sp>
      <p:sp>
        <p:nvSpPr>
          <p:cNvPr id="29" name="文本占位符 28"/>
          <p:cNvSpPr>
            <a:spLocks noGrp="1"/>
          </p:cNvSpPr>
          <p:nvPr>
            <p:ph type="body" sz="quarter" idx="21"/>
          </p:nvPr>
        </p:nvSpPr>
        <p:spPr bwMode="gray"/>
        <p:txBody>
          <a:bodyPr wrap="square">
            <a:noAutofit/>
          </a:bodyPr>
          <a:lstStyle/>
          <a:p>
            <a:r>
              <a:rPr lang="en-US" altLang="zh-CN" dirty="0">
                <a:latin typeface="Huawei Sans" panose="020C0503030203020204" pitchFamily="34" charset="0"/>
              </a:rPr>
              <a:t>Zhu </a:t>
            </a:r>
            <a:r>
              <a:rPr lang="en-US" altLang="zh-CN" dirty="0" err="1">
                <a:latin typeface="Huawei Sans" panose="020C0503030203020204" pitchFamily="34" charset="0"/>
              </a:rPr>
              <a:t>Shigeng</a:t>
            </a:r>
            <a:r>
              <a:rPr lang="en-US" altLang="zh-CN" dirty="0">
                <a:latin typeface="Huawei Sans" panose="020C0503030203020204" pitchFamily="34" charset="0"/>
              </a:rPr>
              <a:t>/00261992</a:t>
            </a:r>
          </a:p>
        </p:txBody>
      </p:sp>
      <p:sp>
        <p:nvSpPr>
          <p:cNvPr id="30" name="文本占位符 29"/>
          <p:cNvSpPr>
            <a:spLocks noGrp="1"/>
          </p:cNvSpPr>
          <p:nvPr>
            <p:ph type="body" sz="quarter" idx="22"/>
          </p:nvPr>
        </p:nvSpPr>
        <p:spPr bwMode="gray"/>
        <p:txBody>
          <a:bodyPr wrap="square">
            <a:noAutofit/>
          </a:bodyPr>
          <a:lstStyle/>
          <a:p>
            <a:r>
              <a:rPr lang="en-US" altLang="zh-CN" dirty="0">
                <a:latin typeface="Huawei Sans" panose="020C0503030203020204" pitchFamily="34" charset="0"/>
              </a:rPr>
              <a:t>Update</a:t>
            </a:r>
          </a:p>
        </p:txBody>
      </p:sp>
      <p:sp>
        <p:nvSpPr>
          <p:cNvPr id="10" name="Text Placeholder 9">
            <a:extLst>
              <a:ext uri="{FF2B5EF4-FFF2-40B4-BE49-F238E27FC236}">
                <a16:creationId xmlns:a16="http://schemas.microsoft.com/office/drawing/2014/main" id="{566A53FC-0EEC-440D-9DBA-0D9A2C8E0279}"/>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E1F73A5A-D5F1-4932-8CEF-0B32098BB163}"/>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F61C97BB-3C12-45B7-A720-CCDE5CC2AB2A}"/>
              </a:ext>
            </a:extLst>
          </p:cNvPr>
          <p:cNvSpPr>
            <a:spLocks noGrp="1"/>
          </p:cNvSpPr>
          <p:nvPr>
            <p:ph type="body" sz="quarter" idx="25"/>
          </p:nvPr>
        </p:nvSpPr>
        <p:spPr bwMode="gray"/>
        <p:txBody>
          <a:bodyPr/>
          <a:lstStyle/>
          <a:p>
            <a:endParaRPr lang="en-US"/>
          </a:p>
        </p:txBody>
      </p:sp>
      <p:sp>
        <p:nvSpPr>
          <p:cNvPr id="34" name="文本占位符 33"/>
          <p:cNvSpPr>
            <a:spLocks noGrp="1"/>
          </p:cNvSpPr>
          <p:nvPr>
            <p:ph type="body" sz="quarter" idx="26"/>
          </p:nvPr>
        </p:nvSpPr>
        <p:spPr bwMode="gray"/>
        <p:txBody>
          <a:bodyPr wrap="square">
            <a:noAutofit/>
          </a:bodyPr>
          <a:lstStyle/>
          <a:p>
            <a:r>
              <a:rPr lang="en-US" altLang="zh-CN" dirty="0">
                <a:latin typeface="Huawei Sans" panose="020C0503030203020204" pitchFamily="34" charset="0"/>
              </a:rPr>
              <a:t>Update</a:t>
            </a:r>
          </a:p>
        </p:txBody>
      </p:sp>
      <p:sp>
        <p:nvSpPr>
          <p:cNvPr id="15" name="Text Placeholder 14">
            <a:extLst>
              <a:ext uri="{FF2B5EF4-FFF2-40B4-BE49-F238E27FC236}">
                <a16:creationId xmlns:a16="http://schemas.microsoft.com/office/drawing/2014/main" id="{F489E217-D833-4541-A80D-10E5B40708BF}"/>
              </a:ext>
            </a:extLst>
          </p:cNvPr>
          <p:cNvSpPr>
            <a:spLocks noGrp="1"/>
          </p:cNvSpPr>
          <p:nvPr>
            <p:ph type="body" sz="quarter" idx="27"/>
          </p:nvPr>
        </p:nvSpPr>
        <p:spPr bwMode="gray"/>
        <p:txBody>
          <a:bodyPr/>
          <a:lstStyle/>
          <a:p>
            <a:endParaRPr lang="en-US"/>
          </a:p>
        </p:txBody>
      </p:sp>
      <p:sp>
        <p:nvSpPr>
          <p:cNvPr id="16" name="Text Placeholder 15">
            <a:extLst>
              <a:ext uri="{FF2B5EF4-FFF2-40B4-BE49-F238E27FC236}">
                <a16:creationId xmlns:a16="http://schemas.microsoft.com/office/drawing/2014/main" id="{931CA14F-9B61-48BB-8C90-34BC7E55E28F}"/>
              </a:ext>
            </a:extLst>
          </p:cNvPr>
          <p:cNvSpPr>
            <a:spLocks noGrp="1"/>
          </p:cNvSpPr>
          <p:nvPr>
            <p:ph type="body" sz="quarter" idx="28"/>
          </p:nvPr>
        </p:nvSpPr>
        <p:spPr bwMode="gray"/>
        <p:txBody>
          <a:bodyPr/>
          <a:lstStyle/>
          <a:p>
            <a:endParaRPr lang="en-US"/>
          </a:p>
        </p:txBody>
      </p:sp>
      <p:sp>
        <p:nvSpPr>
          <p:cNvPr id="17" name="Text Placeholder 16">
            <a:extLst>
              <a:ext uri="{FF2B5EF4-FFF2-40B4-BE49-F238E27FC236}">
                <a16:creationId xmlns:a16="http://schemas.microsoft.com/office/drawing/2014/main" id="{EBCB3F0E-7B1B-4468-8C44-0B910A56B4FF}"/>
              </a:ext>
            </a:extLst>
          </p:cNvPr>
          <p:cNvSpPr>
            <a:spLocks noGrp="1"/>
          </p:cNvSpPr>
          <p:nvPr>
            <p:ph type="body" sz="quarter" idx="29"/>
          </p:nvPr>
        </p:nvSpPr>
        <p:spPr bwMode="gray"/>
        <p:txBody>
          <a:bodyPr/>
          <a:lstStyle/>
          <a:p>
            <a:endParaRPr lang="en-US"/>
          </a:p>
        </p:txBody>
      </p:sp>
      <p:sp>
        <p:nvSpPr>
          <p:cNvPr id="38" name="文本占位符 37"/>
          <p:cNvSpPr>
            <a:spLocks noGrp="1"/>
          </p:cNvSpPr>
          <p:nvPr>
            <p:ph type="body" sz="quarter" idx="30"/>
          </p:nvPr>
        </p:nvSpPr>
        <p:spPr bwMode="gray"/>
        <p:txBody>
          <a:bodyPr wrap="square">
            <a:noAutofit/>
          </a:bodyPr>
          <a:lstStyle/>
          <a:p>
            <a:r>
              <a:rPr lang="en-US" altLang="zh-CN" dirty="0">
                <a:latin typeface="Huawei Sans" panose="020C0503030203020204" pitchFamily="34" charset="0"/>
              </a:rPr>
              <a:t>Update</a:t>
            </a:r>
          </a:p>
        </p:txBody>
      </p:sp>
      <p:sp>
        <p:nvSpPr>
          <p:cNvPr id="18" name="Text Placeholder 17">
            <a:extLst>
              <a:ext uri="{FF2B5EF4-FFF2-40B4-BE49-F238E27FC236}">
                <a16:creationId xmlns:a16="http://schemas.microsoft.com/office/drawing/2014/main" id="{311129E0-BBBE-488B-813A-D6CA629C8F1A}"/>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6FC03444-C0DC-443A-8667-56FDBCEF5F30}"/>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FA317B63-6B98-4681-82DB-622468D9F0FD}"/>
              </a:ext>
            </a:extLst>
          </p:cNvPr>
          <p:cNvSpPr>
            <a:spLocks noGrp="1"/>
          </p:cNvSpPr>
          <p:nvPr>
            <p:ph type="body" sz="quarter" idx="33"/>
          </p:nvPr>
        </p:nvSpPr>
        <p:spPr bwMode="gray"/>
        <p:txBody>
          <a:bodyPr/>
          <a:lstStyle/>
          <a:p>
            <a:endParaRPr lang="en-US"/>
          </a:p>
        </p:txBody>
      </p:sp>
      <p:sp>
        <p:nvSpPr>
          <p:cNvPr id="42" name="文本占位符 41"/>
          <p:cNvSpPr>
            <a:spLocks noGrp="1"/>
          </p:cNvSpPr>
          <p:nvPr>
            <p:ph type="body" sz="quarter" idx="34"/>
          </p:nvPr>
        </p:nvSpPr>
        <p:spPr bwMode="gray"/>
        <p:txBody>
          <a:bodyPr wrap="square">
            <a:noAutofit/>
          </a:bodyPr>
          <a:lstStyle/>
          <a:p>
            <a:r>
              <a:rPr lang="en-US" altLang="zh-CN" dirty="0">
                <a:latin typeface="Huawei Sans" panose="020C0503030203020204" pitchFamily="34" charset="0"/>
              </a:rPr>
              <a:t>Update</a:t>
            </a:r>
          </a:p>
        </p:txBody>
      </p:sp>
      <p:sp>
        <p:nvSpPr>
          <p:cNvPr id="21" name="Text Placeholder 20">
            <a:extLst>
              <a:ext uri="{FF2B5EF4-FFF2-40B4-BE49-F238E27FC236}">
                <a16:creationId xmlns:a16="http://schemas.microsoft.com/office/drawing/2014/main" id="{86EE4E21-6201-4375-A6BD-1ECC2D8492EF}"/>
              </a:ext>
            </a:extLst>
          </p:cNvPr>
          <p:cNvSpPr>
            <a:spLocks noGrp="1"/>
          </p:cNvSpPr>
          <p:nvPr>
            <p:ph type="body" sz="quarter" idx="35"/>
          </p:nvPr>
        </p:nvSpPr>
        <p:spPr bwMode="gray"/>
        <p:txBody>
          <a:bodyPr/>
          <a:lstStyle/>
          <a:p>
            <a:endParaRPr lang="en-US"/>
          </a:p>
        </p:txBody>
      </p:sp>
      <p:sp>
        <p:nvSpPr>
          <p:cNvPr id="22" name="Text Placeholder 21">
            <a:extLst>
              <a:ext uri="{FF2B5EF4-FFF2-40B4-BE49-F238E27FC236}">
                <a16:creationId xmlns:a16="http://schemas.microsoft.com/office/drawing/2014/main" id="{20EF2B7F-C2D8-45EE-9968-4301A25D638E}"/>
              </a:ext>
            </a:extLst>
          </p:cNvPr>
          <p:cNvSpPr>
            <a:spLocks noGrp="1"/>
          </p:cNvSpPr>
          <p:nvPr>
            <p:ph type="body" sz="quarter" idx="36"/>
          </p:nvPr>
        </p:nvSpPr>
        <p:spPr bwMode="gray"/>
        <p:txBody>
          <a:bodyPr/>
          <a:lstStyle/>
          <a:p>
            <a:endParaRPr lang="en-US"/>
          </a:p>
        </p:txBody>
      </p:sp>
      <p:sp>
        <p:nvSpPr>
          <p:cNvPr id="23" name="Text Placeholder 22">
            <a:extLst>
              <a:ext uri="{FF2B5EF4-FFF2-40B4-BE49-F238E27FC236}">
                <a16:creationId xmlns:a16="http://schemas.microsoft.com/office/drawing/2014/main" id="{6A8EA739-F953-4097-8A14-BC772A4C2166}"/>
              </a:ext>
            </a:extLst>
          </p:cNvPr>
          <p:cNvSpPr>
            <a:spLocks noGrp="1"/>
          </p:cNvSpPr>
          <p:nvPr>
            <p:ph type="body" sz="quarter" idx="37"/>
          </p:nvPr>
        </p:nvSpPr>
        <p:spPr bwMode="gray"/>
        <p:txBody>
          <a:bodyPr/>
          <a:lstStyle/>
          <a:p>
            <a:endParaRPr lang="en-US"/>
          </a:p>
        </p:txBody>
      </p:sp>
      <p:sp>
        <p:nvSpPr>
          <p:cNvPr id="46" name="文本占位符 45"/>
          <p:cNvSpPr>
            <a:spLocks noGrp="1"/>
          </p:cNvSpPr>
          <p:nvPr>
            <p:ph type="body" sz="quarter" idx="38"/>
          </p:nvPr>
        </p:nvSpPr>
        <p:spPr bwMode="gray"/>
        <p:txBody>
          <a:bodyPr wrap="square">
            <a:noAutofit/>
          </a:bodyPr>
          <a:lstStyle/>
          <a:p>
            <a:r>
              <a:rPr lang="en-US" altLang="zh-CN" dirty="0">
                <a:latin typeface="Huawei Sans" panose="020C0503030203020204" pitchFamily="34" charset="0"/>
              </a:rPr>
              <a:t>Update</a:t>
            </a:r>
          </a:p>
        </p:txBody>
      </p:sp>
      <p:sp>
        <p:nvSpPr>
          <p:cNvPr id="24" name="Text Placeholder 23">
            <a:extLst>
              <a:ext uri="{FF2B5EF4-FFF2-40B4-BE49-F238E27FC236}">
                <a16:creationId xmlns:a16="http://schemas.microsoft.com/office/drawing/2014/main" id="{E5C077B1-5AF5-4A21-9409-00482CB4B3B3}"/>
              </a:ext>
            </a:extLst>
          </p:cNvPr>
          <p:cNvSpPr>
            <a:spLocks noGrp="1"/>
          </p:cNvSpPr>
          <p:nvPr>
            <p:ph type="body" sz="quarter" idx="39"/>
          </p:nvPr>
        </p:nvSpPr>
        <p:spPr bwMode="gray"/>
        <p:txBody>
          <a:bodyPr/>
          <a:lstStyle/>
          <a:p>
            <a:endParaRPr lang="en-US"/>
          </a:p>
        </p:txBody>
      </p:sp>
      <p:sp>
        <p:nvSpPr>
          <p:cNvPr id="25" name="Text Placeholder 24">
            <a:extLst>
              <a:ext uri="{FF2B5EF4-FFF2-40B4-BE49-F238E27FC236}">
                <a16:creationId xmlns:a16="http://schemas.microsoft.com/office/drawing/2014/main" id="{DD3CB3F7-66DD-409A-9EA0-04F10E6B9742}"/>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1095347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Advantages</a:t>
            </a:r>
          </a:p>
        </p:txBody>
      </p:sp>
      <p:sp>
        <p:nvSpPr>
          <p:cNvPr id="5" name="圆角矩形 4"/>
          <p:cNvSpPr/>
          <p:nvPr/>
        </p:nvSpPr>
        <p:spPr bwMode="gray">
          <a:xfrm>
            <a:off x="671397" y="126653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lIns="0" rIns="0" rtlCol="0" anchor="ctr">
            <a:noAutofit/>
          </a:bodyPr>
          <a:lstStyle/>
          <a:p>
            <a:pPr algn="ctr" defTabSz="1219170">
              <a:defRPr/>
            </a:pPr>
            <a:r>
              <a:rPr sz="1400" dirty="0">
                <a:solidFill>
                  <a:schemeClr val="bg1"/>
                </a:solidFill>
                <a:latin typeface="Huawei Sans" panose="020C0503030203020204" pitchFamily="34" charset="0"/>
              </a:rPr>
              <a:t>Nearly infinite address space</a:t>
            </a:r>
            <a:endParaRPr lang="en-US" sz="1400" kern="0" dirty="0">
              <a:solidFill>
                <a:schemeClr val="bg1"/>
              </a:solidFill>
              <a:latin typeface="Huawei Sans" panose="020C0503030203020204" pitchFamily="34" charset="0"/>
              <a:ea typeface="方正兰亭黑简体" panose="02000000000000000000" pitchFamily="2" charset="-122"/>
            </a:endParaRPr>
          </a:p>
        </p:txBody>
      </p:sp>
      <p:sp>
        <p:nvSpPr>
          <p:cNvPr id="6" name="圆角矩形 5"/>
          <p:cNvSpPr/>
          <p:nvPr/>
        </p:nvSpPr>
        <p:spPr bwMode="gray">
          <a:xfrm>
            <a:off x="2663327" y="126653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The 128-bit address length provides numerous addresses, meeting the requirements of emerging services such as the </a:t>
            </a:r>
            <a:r>
              <a:rPr sz="1200" dirty="0" err="1">
                <a:solidFill>
                  <a:prstClr val="black"/>
                </a:solidFill>
                <a:latin typeface="Huawei Sans" panose="020C0503030203020204" pitchFamily="34" charset="0"/>
              </a:rPr>
              <a:t>IoT</a:t>
            </a:r>
            <a:r>
              <a:rPr sz="1200" dirty="0">
                <a:solidFill>
                  <a:prstClr val="black"/>
                </a:solidFill>
                <a:latin typeface="Huawei Sans" panose="020C0503030203020204" pitchFamily="34" charset="0"/>
              </a:rPr>
              <a:t> and facilitating service evolution and expansion.</a:t>
            </a:r>
          </a:p>
        </p:txBody>
      </p:sp>
      <p:sp>
        <p:nvSpPr>
          <p:cNvPr id="7" name="圆角矩形 6"/>
          <p:cNvSpPr/>
          <p:nvPr/>
        </p:nvSpPr>
        <p:spPr bwMode="gray">
          <a:xfrm>
            <a:off x="671397" y="2002617"/>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Hierarchical address structure</a:t>
            </a:r>
          </a:p>
        </p:txBody>
      </p:sp>
      <p:sp>
        <p:nvSpPr>
          <p:cNvPr id="8" name="圆角矩形 7"/>
          <p:cNvSpPr/>
          <p:nvPr/>
        </p:nvSpPr>
        <p:spPr bwMode="gray">
          <a:xfrm>
            <a:off x="2663327" y="2002617"/>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IPv6 addresses are allocated more properly than IPv4 addresses, facilitating route aggregation (reducing the size of IPv6 routing tables) and fast route query.</a:t>
            </a:r>
          </a:p>
        </p:txBody>
      </p:sp>
      <p:sp>
        <p:nvSpPr>
          <p:cNvPr id="9" name="圆角矩形 8"/>
          <p:cNvSpPr/>
          <p:nvPr/>
        </p:nvSpPr>
        <p:spPr bwMode="gray">
          <a:xfrm>
            <a:off x="671397" y="2738698"/>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Plug-and-play</a:t>
            </a:r>
          </a:p>
        </p:txBody>
      </p:sp>
      <p:sp>
        <p:nvSpPr>
          <p:cNvPr id="10" name="圆角矩形 9"/>
          <p:cNvSpPr/>
          <p:nvPr/>
        </p:nvSpPr>
        <p:spPr bwMode="gray">
          <a:xfrm>
            <a:off x="2663327" y="2738698"/>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IPv6 supports stateless address </a:t>
            </a:r>
            <a:r>
              <a:rPr sz="1200" dirty="0" err="1">
                <a:solidFill>
                  <a:prstClr val="black"/>
                </a:solidFill>
                <a:latin typeface="Huawei Sans" panose="020C0503030203020204" pitchFamily="34" charset="0"/>
              </a:rPr>
              <a:t>autoconfiguration</a:t>
            </a:r>
            <a:r>
              <a:rPr sz="1200" dirty="0">
                <a:solidFill>
                  <a:prstClr val="black"/>
                </a:solidFill>
                <a:latin typeface="Huawei Sans" panose="020C0503030203020204" pitchFamily="34" charset="0"/>
              </a:rPr>
              <a:t> (SLAAC), simplifying terminal access.</a:t>
            </a:r>
          </a:p>
        </p:txBody>
      </p:sp>
      <p:sp>
        <p:nvSpPr>
          <p:cNvPr id="11" name="圆角矩形 10"/>
          <p:cNvSpPr/>
          <p:nvPr/>
        </p:nvSpPr>
        <p:spPr bwMode="gray">
          <a:xfrm>
            <a:off x="671397" y="3474780"/>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Simplified packet header</a:t>
            </a:r>
          </a:p>
        </p:txBody>
      </p:sp>
      <p:sp>
        <p:nvSpPr>
          <p:cNvPr id="12" name="圆角矩形 11"/>
          <p:cNvSpPr/>
          <p:nvPr/>
        </p:nvSpPr>
        <p:spPr bwMode="gray">
          <a:xfrm>
            <a:off x="2663327" y="3474780"/>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The simplified packet header improves forwarding efficiency. New applications can be supported using extension headers, facilitating the forwarding processing of network devices such as routers and reducing investment costs.</a:t>
            </a:r>
          </a:p>
        </p:txBody>
      </p:sp>
      <p:sp>
        <p:nvSpPr>
          <p:cNvPr id="13" name="圆角矩形 12"/>
          <p:cNvSpPr/>
          <p:nvPr/>
        </p:nvSpPr>
        <p:spPr bwMode="gray">
          <a:xfrm>
            <a:off x="671397" y="4210861"/>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Security features</a:t>
            </a:r>
          </a:p>
        </p:txBody>
      </p:sp>
      <p:sp>
        <p:nvSpPr>
          <p:cNvPr id="14" name="圆角矩形 13"/>
          <p:cNvSpPr/>
          <p:nvPr/>
        </p:nvSpPr>
        <p:spPr bwMode="gray">
          <a:xfrm>
            <a:off x="2663327" y="4210861"/>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IPsec, source address authentication, and other security features ensure E2E security, preventing NAT from damaging the integrity of E2E communication.</a:t>
            </a:r>
          </a:p>
        </p:txBody>
      </p:sp>
      <p:sp>
        <p:nvSpPr>
          <p:cNvPr id="15" name="圆角矩形 14"/>
          <p:cNvSpPr/>
          <p:nvPr/>
        </p:nvSpPr>
        <p:spPr bwMode="gray">
          <a:xfrm>
            <a:off x="671397" y="4946942"/>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Mobility</a:t>
            </a:r>
          </a:p>
        </p:txBody>
      </p:sp>
      <p:sp>
        <p:nvSpPr>
          <p:cNvPr id="16" name="圆角矩形 15"/>
          <p:cNvSpPr/>
          <p:nvPr/>
        </p:nvSpPr>
        <p:spPr bwMode="gray">
          <a:xfrm>
            <a:off x="2663327" y="4946942"/>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The real-time communication of a mobile network is enhanced, improving network performance.</a:t>
            </a:r>
          </a:p>
        </p:txBody>
      </p:sp>
      <p:sp>
        <p:nvSpPr>
          <p:cNvPr id="17" name="圆角矩形 16"/>
          <p:cNvSpPr/>
          <p:nvPr/>
        </p:nvSpPr>
        <p:spPr bwMode="gray">
          <a:xfrm>
            <a:off x="671397" y="568302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Enhanced QoS features</a:t>
            </a:r>
          </a:p>
        </p:txBody>
      </p:sp>
      <p:sp>
        <p:nvSpPr>
          <p:cNvPr id="18" name="圆角矩形 17"/>
          <p:cNvSpPr/>
          <p:nvPr/>
        </p:nvSpPr>
        <p:spPr bwMode="gray">
          <a:xfrm>
            <a:off x="2663327" y="568302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A flow label field is additionally defined, and can be used by an application or a terminal. A specific resource is allocated for a special service and data flow.</a:t>
            </a:r>
          </a:p>
        </p:txBody>
      </p:sp>
      <p:sp>
        <p:nvSpPr>
          <p:cNvPr id="24" name="五边形 23"/>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25" name="燕尾形 24"/>
          <p:cNvSpPr/>
          <p:nvPr/>
        </p:nvSpPr>
        <p:spPr bwMode="gray">
          <a:xfrm>
            <a:off x="8755666" y="53920"/>
            <a:ext cx="1080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Advantages</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
        <p:nvSpPr>
          <p:cNvPr id="26" name="燕尾形 25"/>
          <p:cNvSpPr/>
          <p:nvPr/>
        </p:nvSpPr>
        <p:spPr bwMode="gray">
          <a:xfrm>
            <a:off x="9703194" y="53920"/>
            <a:ext cx="1236069"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27" name="燕尾形 26"/>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4177690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p:txBody>
          <a:bodyPr wrap="square">
            <a:noAutofit/>
          </a:bodyPr>
          <a:lstStyle/>
          <a:p>
            <a:pPr algn="l"/>
            <a:r>
              <a:rPr sz="2000" dirty="0">
                <a:latin typeface="Huawei Sans" panose="020C0503030203020204" pitchFamily="34" charset="0"/>
              </a:rPr>
              <a:t>NAT alleviates IPv4 address insufficiency, and IPv6 is the final solution to this issue. Currently, different regions in the world have different requirements for IPv6 deployment, and IPv4 networks are still dominant. Therefore, IPv6 and IPv4 will coexist in a short period of time.</a:t>
            </a:r>
            <a:endParaRPr lang="en-US" altLang="zh-CN" sz="2000" dirty="0">
              <a:latin typeface="Huawei Sans" panose="020C0503030203020204" pitchFamily="34" charset="0"/>
            </a:endParaRPr>
          </a:p>
          <a:p>
            <a:pPr algn="l"/>
            <a:r>
              <a:rPr sz="2000" dirty="0">
                <a:latin typeface="Huawei Sans" panose="020C0503030203020204" pitchFamily="34" charset="0"/>
              </a:rPr>
              <a:t>The evolution from an IPv4 network to an IPv6 network involves the following technologies:</a:t>
            </a:r>
            <a:endParaRPr lang="en-US" altLang="zh-CN" sz="2000" dirty="0">
              <a:latin typeface="Huawei Sans" panose="020C0503030203020204" pitchFamily="34" charset="0"/>
            </a:endParaRPr>
          </a:p>
          <a:p>
            <a:pPr marL="654050" lvl="1" indent="-330200"/>
            <a:r>
              <a:rPr sz="1800" dirty="0">
                <a:latin typeface="Huawei Sans" panose="020C0503030203020204" pitchFamily="34" charset="0"/>
              </a:rPr>
              <a:t>Dual-stack technology: enables both IPv4 and IPv6 stacks on a device.</a:t>
            </a:r>
            <a:endParaRPr lang="en-US" altLang="zh-CN" sz="1800" dirty="0">
              <a:latin typeface="Huawei Sans" panose="020C0503030203020204" pitchFamily="34" charset="0"/>
            </a:endParaRPr>
          </a:p>
          <a:p>
            <a:pPr marL="654050" lvl="1" indent="-330200"/>
            <a:r>
              <a:rPr sz="1800" dirty="0">
                <a:latin typeface="Huawei Sans" panose="020C0503030203020204" pitchFamily="34" charset="0"/>
              </a:rPr>
              <a:t>Tunneling technology: encapsulates a type of protocol data into another type of one.</a:t>
            </a:r>
            <a:endParaRPr lang="en-US" altLang="zh-CN" sz="1800" dirty="0">
              <a:latin typeface="Huawei Sans" panose="020C0503030203020204" pitchFamily="34" charset="0"/>
            </a:endParaRPr>
          </a:p>
          <a:p>
            <a:pPr marL="654050" lvl="1" indent="-330200"/>
            <a:r>
              <a:rPr sz="1800" dirty="0">
                <a:latin typeface="Huawei Sans" panose="020C0503030203020204" pitchFamily="34" charset="0"/>
              </a:rPr>
              <a:t>Translation technology: translates between IPv6 and IPv4 addresses.</a:t>
            </a:r>
            <a:endParaRPr lang="en-US" altLang="zh-CN" sz="1800" dirty="0">
              <a:latin typeface="Huawei Sans" panose="020C0503030203020204" pitchFamily="34" charset="0"/>
            </a:endParaRPr>
          </a:p>
          <a:p>
            <a:pPr marL="323850" indent="-274638" algn="l"/>
            <a:r>
              <a:rPr sz="2000" dirty="0">
                <a:latin typeface="Huawei Sans" panose="020C0503030203020204" pitchFamily="34" charset="0"/>
              </a:rPr>
              <a:t>There is no optimal transition technology solution, and no technical solution can resolve all issues. Generally, multiple technologies are combined into different transition solutions to address different network access scenarios.</a:t>
            </a:r>
          </a:p>
          <a:p>
            <a:pPr marL="403039" lvl="1" indent="0">
              <a:buNone/>
            </a:pPr>
            <a:endParaRPr lang="zh-CN" altLang="en-US" sz="1800" dirty="0">
              <a:latin typeface="Huawei Sans" panose="020C0503030203020204" pitchFamily="34" charset="0"/>
            </a:endParaRPr>
          </a:p>
        </p:txBody>
      </p:sp>
      <p:sp>
        <p:nvSpPr>
          <p:cNvPr id="2" name="标题 1"/>
          <p:cNvSpPr>
            <a:spLocks noGrp="1"/>
          </p:cNvSpPr>
          <p:nvPr>
            <p:ph type="title"/>
          </p:nvPr>
        </p:nvSpPr>
        <p:spPr bwMode="gray">
          <a:xfrm>
            <a:off x="1594800" y="410400"/>
            <a:ext cx="10163252" cy="640800"/>
          </a:xfrm>
        </p:spPr>
        <p:txBody>
          <a:bodyPr wrap="square">
            <a:noAutofit/>
          </a:bodyPr>
          <a:lstStyle/>
          <a:p>
            <a:r>
              <a:rPr sz="3200" dirty="0">
                <a:latin typeface="Huawei Sans" panose="020C0503030203020204" pitchFamily="34" charset="0"/>
              </a:rPr>
              <a:t>Introduction to IPv6 Transition Technologies (1)</a:t>
            </a:r>
            <a:endParaRPr lang="zh-CN" altLang="en-US" sz="3200" dirty="0">
              <a:latin typeface="Huawei Sans" panose="020C0503030203020204" pitchFamily="34" charset="0"/>
            </a:endParaRPr>
          </a:p>
        </p:txBody>
      </p:sp>
      <p:sp>
        <p:nvSpPr>
          <p:cNvPr id="8" name="五边形 7"/>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14" name="燕尾形 13"/>
          <p:cNvSpPr/>
          <p:nvPr/>
        </p:nvSpPr>
        <p:spPr bwMode="gray">
          <a:xfrm>
            <a:off x="8755666" y="53920"/>
            <a:ext cx="10800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Advantages</a:t>
            </a:r>
            <a:endParaRPr lang="zh-CN" altLang="en-US" sz="1000" kern="0" dirty="0">
              <a:latin typeface="Huawei Sans" panose="020C0503030203020204" pitchFamily="34" charset="0"/>
              <a:cs typeface="Huawei Sans" panose="020C0503030203020204" pitchFamily="34" charset="0"/>
            </a:endParaRPr>
          </a:p>
        </p:txBody>
      </p:sp>
      <p:sp>
        <p:nvSpPr>
          <p:cNvPr id="15" name="燕尾形 14"/>
          <p:cNvSpPr/>
          <p:nvPr/>
        </p:nvSpPr>
        <p:spPr bwMode="gray">
          <a:xfrm>
            <a:off x="9703194" y="53920"/>
            <a:ext cx="1236069"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Transition Technologies</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
        <p:nvSpPr>
          <p:cNvPr id="16" name="燕尾形 15"/>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477593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159"/>
          <p:cNvSpPr/>
          <p:nvPr/>
        </p:nvSpPr>
        <p:spPr bwMode="gray">
          <a:xfrm flipH="1">
            <a:off x="7148988" y="507509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sp>
        <p:nvSpPr>
          <p:cNvPr id="53" name="Freeform 159"/>
          <p:cNvSpPr/>
          <p:nvPr/>
        </p:nvSpPr>
        <p:spPr bwMode="gray">
          <a:xfrm flipH="1">
            <a:off x="5327751" y="4747924"/>
            <a:ext cx="1440523" cy="964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cxnSp>
        <p:nvCxnSpPr>
          <p:cNvPr id="50" name="直接连接符 49"/>
          <p:cNvCxnSpPr>
            <a:stCxn id="46" idx="3"/>
            <a:endCxn id="49" idx="1"/>
          </p:cNvCxnSpPr>
          <p:nvPr/>
        </p:nvCxnSpPr>
        <p:spPr bwMode="gray">
          <a:xfrm>
            <a:off x="5442061" y="5292419"/>
            <a:ext cx="1237217"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bwMode="gray"/>
        <p:txBody>
          <a:bodyPr wrap="square">
            <a:noAutofit/>
          </a:bodyPr>
          <a:lstStyle/>
          <a:p>
            <a:r>
              <a:rPr sz="3200" dirty="0">
                <a:latin typeface="Huawei Sans" panose="020C0503030203020204" pitchFamily="34" charset="0"/>
              </a:rPr>
              <a:t>Introduction to IPv6 Transition Technologies (2)</a:t>
            </a:r>
            <a:endParaRPr lang="zh-CN" altLang="en-US" sz="3200" dirty="0">
              <a:latin typeface="Huawei Sans" panose="020C0503030203020204" pitchFamily="34" charset="0"/>
            </a:endParaRPr>
          </a:p>
        </p:txBody>
      </p:sp>
      <p:sp>
        <p:nvSpPr>
          <p:cNvPr id="5" name="圆角矩形 4"/>
          <p:cNvSpPr/>
          <p:nvPr/>
        </p:nvSpPr>
        <p:spPr bwMode="gray">
          <a:xfrm>
            <a:off x="480578" y="1268057"/>
            <a:ext cx="3639138"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400" b="1">
                <a:solidFill>
                  <a:schemeClr val="bg1"/>
                </a:solidFill>
                <a:latin typeface="Huawei Sans" panose="020C0503030203020204" pitchFamily="34" charset="0"/>
              </a:rPr>
              <a:t>IPv4/IPv6 Dual Stack</a:t>
            </a:r>
            <a:endParaRPr lang="en-US" sz="1400" b="1" dirty="0">
              <a:solidFill>
                <a:schemeClr val="bg1"/>
              </a:solidFill>
              <a:latin typeface="Huawei Sans" panose="020C0503030203020204" pitchFamily="34" charset="0"/>
              <a:cs typeface="Arial" panose="020B0604020202020204" pitchFamily="34" charset="0"/>
            </a:endParaRPr>
          </a:p>
        </p:txBody>
      </p:sp>
      <p:sp>
        <p:nvSpPr>
          <p:cNvPr id="6" name="圆角矩形 5"/>
          <p:cNvSpPr/>
          <p:nvPr/>
        </p:nvSpPr>
        <p:spPr bwMode="gray">
          <a:xfrm>
            <a:off x="4220854" y="1268057"/>
            <a:ext cx="3705718"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400" b="1">
                <a:solidFill>
                  <a:schemeClr val="bg1"/>
                </a:solidFill>
                <a:latin typeface="Huawei Sans" panose="020C0503030203020204" pitchFamily="34" charset="0"/>
              </a:rPr>
              <a:t>Tunneling Technology</a:t>
            </a:r>
            <a:endParaRPr lang="en-US" sz="1400" b="1" dirty="0">
              <a:solidFill>
                <a:schemeClr val="bg1"/>
              </a:solidFill>
              <a:latin typeface="Huawei Sans" panose="020C0503030203020204" pitchFamily="34" charset="0"/>
              <a:cs typeface="Arial" panose="020B0604020202020204" pitchFamily="34" charset="0"/>
            </a:endParaRPr>
          </a:p>
        </p:txBody>
      </p:sp>
      <p:sp>
        <p:nvSpPr>
          <p:cNvPr id="7" name="圆角矩形 6"/>
          <p:cNvSpPr/>
          <p:nvPr/>
        </p:nvSpPr>
        <p:spPr bwMode="gray">
          <a:xfrm>
            <a:off x="8072284" y="1268057"/>
            <a:ext cx="3661141"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400" b="1">
                <a:solidFill>
                  <a:schemeClr val="bg1"/>
                </a:solidFill>
                <a:latin typeface="Huawei Sans" panose="020C0503030203020204" pitchFamily="34" charset="0"/>
              </a:rPr>
              <a:t>Translation Technology</a:t>
            </a:r>
            <a:endParaRPr lang="en-US" sz="1400" b="1" dirty="0">
              <a:solidFill>
                <a:schemeClr val="bg1"/>
              </a:solidFill>
              <a:latin typeface="Huawei Sans" panose="020C0503030203020204" pitchFamily="34" charset="0"/>
              <a:cs typeface="Arial" panose="020B0604020202020204" pitchFamily="34" charset="0"/>
            </a:endParaRPr>
          </a:p>
        </p:txBody>
      </p:sp>
      <p:sp>
        <p:nvSpPr>
          <p:cNvPr id="8" name="文本框 7"/>
          <p:cNvSpPr txBox="1"/>
          <p:nvPr/>
        </p:nvSpPr>
        <p:spPr bwMode="gray">
          <a:xfrm>
            <a:off x="480578" y="1598950"/>
            <a:ext cx="3639137" cy="4789043"/>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1450" indent="-171450">
              <a:buFontTx/>
              <a:buAutoNum type="arabicPeriod"/>
              <a:defRPr sz="1200">
                <a:solidFill>
                  <a:schemeClr val="tx1"/>
                </a:solidFill>
                <a:latin typeface="Huawei Sans" panose="020C0503030203020204" pitchFamily="34"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buFont typeface="Arial" panose="020B0604020202020204" pitchFamily="34" charset="0"/>
              <a:buChar char="•"/>
            </a:pPr>
            <a:r>
              <a:rPr dirty="0"/>
              <a:t>Devices support IPv4/IPv6. IPv4 and IPv6 are independently deployed on a network and coexist within a period of time. This technology has little impacts on existing IPv4 services.</a:t>
            </a:r>
          </a:p>
          <a:p>
            <a:pPr>
              <a:buFont typeface="Arial" panose="020B0604020202020204" pitchFamily="34" charset="0"/>
              <a:buChar char="•"/>
            </a:pPr>
            <a:r>
              <a:rPr dirty="0"/>
              <a:t>The evolution solution is simple and easy to understand. The workload of network planning and design is relatively low.</a:t>
            </a:r>
          </a:p>
          <a:p>
            <a:pPr>
              <a:buFont typeface="Arial" panose="020B0604020202020204" pitchFamily="34" charset="0"/>
              <a:buChar char="•"/>
            </a:pPr>
            <a:r>
              <a:rPr lang="en-US" altLang="zh-CN" dirty="0"/>
              <a:t>Much </a:t>
            </a:r>
            <a:r>
              <a:rPr dirty="0"/>
              <a:t>hardware and software (such as network devices, terminals, and operating systems) on live networks support dual stack. Even IPv6 is enabled by default and can be directly used.</a:t>
            </a:r>
          </a:p>
          <a:p>
            <a:pPr>
              <a:buFont typeface="Arial" panose="020B0604020202020204" pitchFamily="34" charset="0"/>
              <a:buChar char="•"/>
            </a:pPr>
            <a:r>
              <a:rPr dirty="0"/>
              <a:t>The hardware and software of devices must support dual stack.</a:t>
            </a:r>
          </a:p>
        </p:txBody>
      </p:sp>
      <p:grpSp>
        <p:nvGrpSpPr>
          <p:cNvPr id="9" name="Group 50"/>
          <p:cNvGrpSpPr/>
          <p:nvPr/>
        </p:nvGrpSpPr>
        <p:grpSpPr bwMode="gray">
          <a:xfrm rot="5400000">
            <a:off x="2650697" y="4942811"/>
            <a:ext cx="869173" cy="711627"/>
            <a:chOff x="-1233037" y="914446"/>
            <a:chExt cx="1573823" cy="778776"/>
          </a:xfrm>
        </p:grpSpPr>
        <p:cxnSp>
          <p:nvCxnSpPr>
            <p:cNvPr id="10" name="Straight Connector 52"/>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66"/>
            <p:cNvCxnSpPr/>
            <p:nvPr/>
          </p:nvCxnSpPr>
          <p:spPr bwMode="gray">
            <a:xfrm flipV="1">
              <a:off x="-446125" y="914446"/>
              <a:ext cx="786911" cy="77877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2" name="Freeform 159"/>
          <p:cNvSpPr/>
          <p:nvPr/>
        </p:nvSpPr>
        <p:spPr bwMode="gray">
          <a:xfrm flipH="1">
            <a:off x="3323239" y="4552829"/>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cxnSp>
        <p:nvCxnSpPr>
          <p:cNvPr id="13" name="直接连接符 12"/>
          <p:cNvCxnSpPr>
            <a:stCxn id="41" idx="3"/>
            <a:endCxn id="32" idx="1"/>
          </p:cNvCxnSpPr>
          <p:nvPr/>
        </p:nvCxnSpPr>
        <p:spPr bwMode="gray">
          <a:xfrm>
            <a:off x="1887512" y="5292419"/>
            <a:ext cx="3744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50"/>
          <p:cNvGrpSpPr/>
          <p:nvPr/>
        </p:nvGrpSpPr>
        <p:grpSpPr bwMode="gray">
          <a:xfrm rot="16200000">
            <a:off x="945425" y="4942811"/>
            <a:ext cx="869173" cy="711627"/>
            <a:chOff x="-1233037" y="914446"/>
            <a:chExt cx="1573823" cy="778776"/>
          </a:xfrm>
        </p:grpSpPr>
        <p:cxnSp>
          <p:nvCxnSpPr>
            <p:cNvPr id="15" name="Straight Connector 52"/>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66"/>
            <p:cNvCxnSpPr/>
            <p:nvPr/>
          </p:nvCxnSpPr>
          <p:spPr bwMode="gray">
            <a:xfrm flipV="1">
              <a:off x="-446125" y="914446"/>
              <a:ext cx="786911" cy="77877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bwMode="gray">
          <a:xfrm>
            <a:off x="433777" y="4308234"/>
            <a:ext cx="853119" cy="276999"/>
          </a:xfrm>
          <a:prstGeom prst="rect">
            <a:avLst/>
          </a:prstGeom>
          <a:noFill/>
        </p:spPr>
        <p:txBody>
          <a:bodyPr wrap="square" rtlCol="0">
            <a:noAutofit/>
          </a:bodyPr>
          <a:lstStyle/>
          <a:p>
            <a:r>
              <a:rPr sz="1200" dirty="0">
                <a:latin typeface="Huawei Sans" panose="020C0503030203020204" pitchFamily="34" charset="0"/>
              </a:rPr>
              <a:t>IPv6 host</a:t>
            </a:r>
          </a:p>
        </p:txBody>
      </p:sp>
      <p:sp>
        <p:nvSpPr>
          <p:cNvPr id="18" name="文本框 17"/>
          <p:cNvSpPr txBox="1"/>
          <p:nvPr/>
        </p:nvSpPr>
        <p:spPr bwMode="gray">
          <a:xfrm>
            <a:off x="433777" y="5903562"/>
            <a:ext cx="853119" cy="276999"/>
          </a:xfrm>
          <a:prstGeom prst="rect">
            <a:avLst/>
          </a:prstGeom>
          <a:noFill/>
        </p:spPr>
        <p:txBody>
          <a:bodyPr wrap="square" rtlCol="0">
            <a:noAutofit/>
          </a:bodyPr>
          <a:lstStyle/>
          <a:p>
            <a:r>
              <a:rPr sz="1200" dirty="0">
                <a:latin typeface="Huawei Sans" panose="020C0503030203020204" pitchFamily="34" charset="0"/>
              </a:rPr>
              <a:t>IPv4 host</a:t>
            </a:r>
          </a:p>
        </p:txBody>
      </p:sp>
      <p:sp>
        <p:nvSpPr>
          <p:cNvPr id="19" name="文本框 18"/>
          <p:cNvSpPr txBox="1"/>
          <p:nvPr/>
        </p:nvSpPr>
        <p:spPr bwMode="gray">
          <a:xfrm>
            <a:off x="3444020" y="4649082"/>
            <a:ext cx="510075" cy="297454"/>
          </a:xfrm>
          <a:prstGeom prst="rect">
            <a:avLst/>
          </a:prstGeom>
          <a:noFill/>
        </p:spPr>
        <p:txBody>
          <a:bodyPr wrap="square" rtlCol="0">
            <a:noAutofit/>
          </a:bodyPr>
          <a:lstStyle/>
          <a:p>
            <a:pPr algn="ctr"/>
            <a:r>
              <a:rPr sz="1333">
                <a:latin typeface="Huawei Sans" panose="020C0503030203020204" pitchFamily="34" charset="0"/>
              </a:rPr>
              <a:t>IPv6</a:t>
            </a:r>
          </a:p>
        </p:txBody>
      </p:sp>
      <p:sp>
        <p:nvSpPr>
          <p:cNvPr id="20" name="文本框 19"/>
          <p:cNvSpPr txBox="1"/>
          <p:nvPr/>
        </p:nvSpPr>
        <p:spPr bwMode="gray">
          <a:xfrm>
            <a:off x="1183725" y="4633623"/>
            <a:ext cx="880241" cy="276999"/>
          </a:xfrm>
          <a:prstGeom prst="rect">
            <a:avLst/>
          </a:prstGeom>
          <a:noFill/>
        </p:spPr>
        <p:txBody>
          <a:bodyPr wrap="square" rtlCol="0">
            <a:noAutofit/>
          </a:bodyPr>
          <a:lstStyle/>
          <a:p>
            <a:pPr algn="ctr"/>
            <a:r>
              <a:rPr sz="1050" b="1" dirty="0">
                <a:latin typeface="Huawei Sans" panose="020C0503030203020204" pitchFamily="34" charset="0"/>
              </a:rPr>
              <a:t>Dual-stack device</a:t>
            </a:r>
            <a:endParaRPr lang="en-US" sz="1050" b="1" dirty="0">
              <a:latin typeface="Huawei Sans" panose="020C0503030203020204" pitchFamily="34" charset="0"/>
              <a:cs typeface="Arial" panose="020B0604020202020204" pitchFamily="34" charset="0"/>
            </a:endParaRPr>
          </a:p>
        </p:txBody>
      </p:sp>
      <p:cxnSp>
        <p:nvCxnSpPr>
          <p:cNvPr id="21" name="直接连接符 20"/>
          <p:cNvCxnSpPr/>
          <p:nvPr/>
        </p:nvCxnSpPr>
        <p:spPr bwMode="gray">
          <a:xfrm flipH="1" flipV="1">
            <a:off x="1149027" y="4808168"/>
            <a:ext cx="416864" cy="250345"/>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1778716" y="5216684"/>
            <a:ext cx="693146"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H="1">
            <a:off x="2840649" y="4869390"/>
            <a:ext cx="420736" cy="262655"/>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flipH="1">
            <a:off x="1156641" y="5527785"/>
            <a:ext cx="389780" cy="240979"/>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H="1">
            <a:off x="1778716" y="5383409"/>
            <a:ext cx="692236" cy="0"/>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H="1" flipV="1">
            <a:off x="2843142" y="5457662"/>
            <a:ext cx="440436" cy="284329"/>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H="1">
            <a:off x="1127573" y="6244364"/>
            <a:ext cx="315967"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flipH="1">
            <a:off x="2138723" y="6244364"/>
            <a:ext cx="315967" cy="0"/>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a:off x="1331317" y="6110995"/>
            <a:ext cx="840295" cy="276999"/>
          </a:xfrm>
          <a:prstGeom prst="rect">
            <a:avLst/>
          </a:prstGeom>
          <a:noFill/>
        </p:spPr>
        <p:txBody>
          <a:bodyPr wrap="square" rtlCol="0">
            <a:noAutofit/>
          </a:bodyPr>
          <a:lstStyle/>
          <a:p>
            <a:pPr algn="ctr"/>
            <a:r>
              <a:rPr sz="1200">
                <a:solidFill>
                  <a:srgbClr val="EC7061"/>
                </a:solidFill>
                <a:latin typeface="Huawei Sans" panose="020C0503030203020204" pitchFamily="34" charset="0"/>
              </a:rPr>
              <a:t>IPv6 data</a:t>
            </a:r>
          </a:p>
        </p:txBody>
      </p:sp>
      <p:sp>
        <p:nvSpPr>
          <p:cNvPr id="30" name="文本框 29"/>
          <p:cNvSpPr txBox="1"/>
          <p:nvPr/>
        </p:nvSpPr>
        <p:spPr bwMode="gray">
          <a:xfrm>
            <a:off x="2412848" y="6110995"/>
            <a:ext cx="840295" cy="276999"/>
          </a:xfrm>
          <a:prstGeom prst="rect">
            <a:avLst/>
          </a:prstGeom>
          <a:noFill/>
        </p:spPr>
        <p:txBody>
          <a:bodyPr wrap="square" rtlCol="0">
            <a:noAutofit/>
          </a:bodyPr>
          <a:lstStyle/>
          <a:p>
            <a:pPr algn="ctr"/>
            <a:r>
              <a:rPr sz="1200" dirty="0">
                <a:solidFill>
                  <a:srgbClr val="00B0F0"/>
                </a:solidFill>
                <a:latin typeface="Huawei Sans" panose="020C0503030203020204" pitchFamily="34" charset="0"/>
              </a:rPr>
              <a:t>IPv4 data</a:t>
            </a:r>
          </a:p>
        </p:txBody>
      </p:sp>
      <p:sp>
        <p:nvSpPr>
          <p:cNvPr id="31" name="文本框 30"/>
          <p:cNvSpPr txBox="1"/>
          <p:nvPr/>
        </p:nvSpPr>
        <p:spPr bwMode="gray">
          <a:xfrm>
            <a:off x="2095192" y="4633623"/>
            <a:ext cx="880241" cy="276999"/>
          </a:xfrm>
          <a:prstGeom prst="rect">
            <a:avLst/>
          </a:prstGeom>
          <a:noFill/>
        </p:spPr>
        <p:txBody>
          <a:bodyPr wrap="square" rtlCol="0">
            <a:noAutofit/>
          </a:bodyPr>
          <a:lstStyle/>
          <a:p>
            <a:pPr algn="ctr"/>
            <a:r>
              <a:rPr sz="1050" b="1" dirty="0">
                <a:latin typeface="Huawei Sans" panose="020C0503030203020204" pitchFamily="34" charset="0"/>
              </a:rPr>
              <a:t>Dual-stack device</a:t>
            </a:r>
            <a:endParaRPr lang="en-US" sz="1050" b="1" dirty="0">
              <a:latin typeface="Huawei Sans" panose="020C0503030203020204" pitchFamily="34" charset="0"/>
              <a:cs typeface="Arial" panose="020B0604020202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61944" y="5071019"/>
            <a:ext cx="540000" cy="442800"/>
          </a:xfrm>
          <a:prstGeom prst="rect">
            <a:avLst/>
          </a:prstGeom>
        </p:spPr>
      </p:pic>
      <p:pic>
        <p:nvPicPr>
          <p:cNvPr id="33" name="图片 32" descr="PC.png"/>
          <p:cNvPicPr>
            <a:picLocks noChangeAspect="1"/>
          </p:cNvPicPr>
          <p:nvPr/>
        </p:nvPicPr>
        <p:blipFill>
          <a:blip r:embed="rId4" cstate="print"/>
          <a:stretch>
            <a:fillRect/>
          </a:stretch>
        </p:blipFill>
        <p:spPr bwMode="gray">
          <a:xfrm>
            <a:off x="540435" y="5473684"/>
            <a:ext cx="539063" cy="414000"/>
          </a:xfrm>
          <a:prstGeom prst="rect">
            <a:avLst/>
          </a:prstGeom>
        </p:spPr>
      </p:pic>
      <p:pic>
        <p:nvPicPr>
          <p:cNvPr id="34" name="图片 33" descr="PC.png"/>
          <p:cNvPicPr>
            <a:picLocks noChangeAspect="1"/>
          </p:cNvPicPr>
          <p:nvPr/>
        </p:nvPicPr>
        <p:blipFill>
          <a:blip r:embed="rId4" cstate="print"/>
          <a:stretch>
            <a:fillRect/>
          </a:stretch>
        </p:blipFill>
        <p:spPr bwMode="gray">
          <a:xfrm>
            <a:off x="540435" y="4626368"/>
            <a:ext cx="539063" cy="414000"/>
          </a:xfrm>
          <a:prstGeom prst="rect">
            <a:avLst/>
          </a:prstGeom>
        </p:spPr>
      </p:pic>
      <p:sp>
        <p:nvSpPr>
          <p:cNvPr id="36" name="Freeform 159"/>
          <p:cNvSpPr/>
          <p:nvPr/>
        </p:nvSpPr>
        <p:spPr bwMode="gray">
          <a:xfrm flipH="1">
            <a:off x="3323239" y="5443569"/>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sp>
        <p:nvSpPr>
          <p:cNvPr id="37" name="文本框 36"/>
          <p:cNvSpPr txBox="1"/>
          <p:nvPr/>
        </p:nvSpPr>
        <p:spPr bwMode="gray">
          <a:xfrm>
            <a:off x="3444020" y="5539822"/>
            <a:ext cx="510075" cy="297454"/>
          </a:xfrm>
          <a:prstGeom prst="rect">
            <a:avLst/>
          </a:prstGeom>
          <a:noFill/>
        </p:spPr>
        <p:txBody>
          <a:bodyPr wrap="square" rtlCol="0">
            <a:noAutofit/>
          </a:bodyPr>
          <a:lstStyle/>
          <a:p>
            <a:pPr algn="ctr"/>
            <a:r>
              <a:rPr sz="1333">
                <a:latin typeface="Huawei Sans" panose="020C0503030203020204" pitchFamily="34" charset="0"/>
              </a:rPr>
              <a:t>IPv4</a:t>
            </a:r>
            <a:endParaRPr lang="en-US" sz="1333" dirty="0">
              <a:latin typeface="Huawei Sans" panose="020C0503030203020204" pitchFamily="34" charset="0"/>
              <a:cs typeface="Arial" panose="020B0604020202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47512" y="5071019"/>
            <a:ext cx="540000" cy="442800"/>
          </a:xfrm>
          <a:prstGeom prst="rect">
            <a:avLst/>
          </a:prstGeom>
        </p:spPr>
      </p:pic>
      <p:sp>
        <p:nvSpPr>
          <p:cNvPr id="42" name="文本框 41"/>
          <p:cNvSpPr txBox="1"/>
          <p:nvPr/>
        </p:nvSpPr>
        <p:spPr bwMode="gray">
          <a:xfrm>
            <a:off x="4220853" y="1598951"/>
            <a:ext cx="3705718" cy="4789043"/>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1450" indent="-171450">
              <a:buFontTx/>
              <a:buAutoNum type="arabicPeriod"/>
              <a:defRPr sz="1200">
                <a:solidFill>
                  <a:schemeClr val="tx1"/>
                </a:solidFill>
                <a:latin typeface="Huawei Sans" panose="020C0503030203020204" pitchFamily="34"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buFont typeface="Arial" panose="020B0604020202020204" pitchFamily="34" charset="0"/>
              <a:buChar char="•"/>
            </a:pPr>
            <a:r>
              <a:rPr dirty="0"/>
              <a:t>IPv4 traffic is encapsulated in an IPv6 tunnel, or IPv6 traffic is encapsulated in an IPv4 tunnel.</a:t>
            </a:r>
          </a:p>
          <a:p>
            <a:pPr>
              <a:buFont typeface="Arial" panose="020B0604020202020204" pitchFamily="34" charset="0"/>
              <a:buChar char="•"/>
            </a:pPr>
            <a:r>
              <a:rPr dirty="0"/>
              <a:t>This technology implements interconnection between isolated IPv6 islands on an IPv4 network or interconnection between isolated IPv4 islands on an IPv6 network.</a:t>
            </a:r>
          </a:p>
          <a:p>
            <a:pPr>
              <a:buFont typeface="Arial" panose="020B0604020202020204" pitchFamily="34" charset="0"/>
              <a:buChar char="•"/>
            </a:pPr>
            <a:r>
              <a:rPr dirty="0"/>
              <a:t>Devices (usually tunnel endpoints) must support dual stack and tunneling technology.</a:t>
            </a:r>
          </a:p>
          <a:p>
            <a:pPr>
              <a:buFont typeface="Arial" panose="020B0604020202020204" pitchFamily="34" charset="0"/>
              <a:buChar char="•"/>
            </a:pPr>
            <a:r>
              <a:rPr dirty="0"/>
              <a:t>This technology is applicable to a temporary isolated island interconnection but not long-term and stable services.</a:t>
            </a:r>
          </a:p>
        </p:txBody>
      </p:sp>
      <p:sp>
        <p:nvSpPr>
          <p:cNvPr id="43" name="文本框 42"/>
          <p:cNvSpPr txBox="1"/>
          <p:nvPr/>
        </p:nvSpPr>
        <p:spPr bwMode="gray">
          <a:xfrm>
            <a:off x="8072284" y="1598950"/>
            <a:ext cx="3676804" cy="4782799"/>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defPPr>
              <a:defRPr lang="en-US"/>
            </a:defPPr>
            <a:lvl1pPr marL="171450" indent="-171450">
              <a:buFontTx/>
              <a:buAutoNum type="arabicPeriod"/>
              <a:defRPr sz="1200">
                <a:solidFill>
                  <a:schemeClr val="tx1"/>
                </a:solidFill>
                <a:latin typeface="Huawei Sans" panose="020C0503030203020204" pitchFamily="34"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buFont typeface="Arial" panose="020B0604020202020204" pitchFamily="34" charset="0"/>
              <a:buChar char="•"/>
            </a:pPr>
            <a:r>
              <a:rPr dirty="0"/>
              <a:t>IPv4 traffic is translated into IPv6 traffic (mainly IP header modification), or IPv6 traffic is translated into IPv4 traffic.</a:t>
            </a:r>
          </a:p>
          <a:p>
            <a:pPr>
              <a:buFont typeface="Arial" panose="020B0604020202020204" pitchFamily="34" charset="0"/>
              <a:buChar char="•"/>
            </a:pPr>
            <a:r>
              <a:rPr dirty="0"/>
              <a:t>This technology implements communication between native IPv4 and IPv6 networks.</a:t>
            </a:r>
          </a:p>
          <a:p>
            <a:pPr>
              <a:buFont typeface="Arial" panose="020B0604020202020204" pitchFamily="34" charset="0"/>
              <a:buChar char="•"/>
            </a:pPr>
            <a:r>
              <a:rPr dirty="0"/>
              <a:t>This implementation damages the integrity of E2E connections. The ALG function must be provided for special applications.</a:t>
            </a:r>
          </a:p>
          <a:p>
            <a:pPr>
              <a:buFont typeface="Arial" panose="020B0604020202020204" pitchFamily="34" charset="0"/>
              <a:buChar char="•"/>
            </a:pPr>
            <a:r>
              <a:rPr dirty="0"/>
              <a:t>Network management and audit become complex.</a:t>
            </a:r>
          </a:p>
          <a:p>
            <a:pPr>
              <a:buFont typeface="Arial" panose="020B0604020202020204" pitchFamily="34" charset="0"/>
              <a:buChar char="•"/>
            </a:pPr>
            <a:r>
              <a:rPr dirty="0"/>
              <a:t>NAT and DNS devices must be deployed on a network.</a:t>
            </a:r>
          </a:p>
        </p:txBody>
      </p:sp>
      <p:sp>
        <p:nvSpPr>
          <p:cNvPr id="44" name="Freeform 159"/>
          <p:cNvSpPr/>
          <p:nvPr/>
        </p:nvSpPr>
        <p:spPr bwMode="gray">
          <a:xfrm flipH="1">
            <a:off x="4265685" y="507509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4386466" y="5171344"/>
            <a:ext cx="510075" cy="297454"/>
          </a:xfrm>
          <a:prstGeom prst="rect">
            <a:avLst/>
          </a:prstGeom>
          <a:noFill/>
        </p:spPr>
        <p:txBody>
          <a:bodyPr wrap="square" rtlCol="0">
            <a:noAutofit/>
          </a:bodyPr>
          <a:lstStyle/>
          <a:p>
            <a:pPr algn="ctr"/>
            <a:r>
              <a:rPr sz="1333" dirty="0">
                <a:latin typeface="Huawei Sans" panose="020C0503030203020204" pitchFamily="34" charset="0"/>
              </a:rPr>
              <a:t>IPv6</a:t>
            </a:r>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02061" y="5071019"/>
            <a:ext cx="540000" cy="442800"/>
          </a:xfrm>
          <a:prstGeom prst="rect">
            <a:avLst/>
          </a:prstGeom>
        </p:spPr>
      </p:pic>
      <p:sp>
        <p:nvSpPr>
          <p:cNvPr id="54" name="文本框 53"/>
          <p:cNvSpPr txBox="1"/>
          <p:nvPr/>
        </p:nvSpPr>
        <p:spPr bwMode="gray">
          <a:xfrm>
            <a:off x="7326274" y="5176230"/>
            <a:ext cx="510075" cy="297454"/>
          </a:xfrm>
          <a:prstGeom prst="rect">
            <a:avLst/>
          </a:prstGeom>
          <a:noFill/>
        </p:spPr>
        <p:txBody>
          <a:bodyPr wrap="square" rtlCol="0">
            <a:noAutofit/>
          </a:bodyPr>
          <a:lstStyle/>
          <a:p>
            <a:pPr algn="ctr"/>
            <a:r>
              <a:rPr sz="1333">
                <a:latin typeface="Huawei Sans" panose="020C0503030203020204" pitchFamily="34" charset="0"/>
              </a:rPr>
              <a:t>IPv6</a:t>
            </a:r>
          </a:p>
        </p:txBody>
      </p:sp>
      <p:cxnSp>
        <p:nvCxnSpPr>
          <p:cNvPr id="58" name="直接连接符 57"/>
          <p:cNvCxnSpPr/>
          <p:nvPr/>
        </p:nvCxnSpPr>
        <p:spPr bwMode="gray">
          <a:xfrm flipH="1" flipV="1">
            <a:off x="4408660" y="5010101"/>
            <a:ext cx="493401"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79278" y="5071019"/>
            <a:ext cx="540000" cy="442800"/>
          </a:xfrm>
          <a:prstGeom prst="rect">
            <a:avLst/>
          </a:prstGeom>
        </p:spPr>
      </p:pic>
      <p:sp>
        <p:nvSpPr>
          <p:cNvPr id="62" name="文本框 61"/>
          <p:cNvSpPr txBox="1"/>
          <p:nvPr/>
        </p:nvSpPr>
        <p:spPr bwMode="gray">
          <a:xfrm>
            <a:off x="5667184" y="4983318"/>
            <a:ext cx="510076" cy="297454"/>
          </a:xfrm>
          <a:prstGeom prst="rect">
            <a:avLst/>
          </a:prstGeom>
          <a:noFill/>
        </p:spPr>
        <p:txBody>
          <a:bodyPr wrap="square" rtlCol="0">
            <a:noAutofit/>
          </a:bodyPr>
          <a:lstStyle/>
          <a:p>
            <a:pPr algn="ctr"/>
            <a:r>
              <a:rPr sz="1333">
                <a:latin typeface="Huawei Sans" panose="020C0503030203020204" pitchFamily="34" charset="0"/>
              </a:rPr>
              <a:t>IPv4</a:t>
            </a:r>
            <a:endParaRPr lang="en-US" sz="1333" dirty="0">
              <a:latin typeface="Huawei Sans" panose="020C0503030203020204" pitchFamily="34" charset="0"/>
              <a:cs typeface="Arial" panose="020B0604020202020204" pitchFamily="34" charset="0"/>
            </a:endParaRPr>
          </a:p>
        </p:txBody>
      </p:sp>
      <p:sp>
        <p:nvSpPr>
          <p:cNvPr id="63" name="文本框 62"/>
          <p:cNvSpPr txBox="1"/>
          <p:nvPr/>
        </p:nvSpPr>
        <p:spPr bwMode="gray">
          <a:xfrm>
            <a:off x="5443168" y="5278917"/>
            <a:ext cx="1202573" cy="461665"/>
          </a:xfrm>
          <a:prstGeom prst="rect">
            <a:avLst/>
          </a:prstGeom>
          <a:noFill/>
        </p:spPr>
        <p:txBody>
          <a:bodyPr wrap="square" rtlCol="0">
            <a:noAutofit/>
          </a:bodyPr>
          <a:lstStyle/>
          <a:p>
            <a:pPr algn="ctr"/>
            <a:r>
              <a:rPr sz="1200" dirty="0">
                <a:solidFill>
                  <a:srgbClr val="EC7061"/>
                </a:solidFill>
                <a:latin typeface="Huawei Sans" panose="020C0503030203020204" pitchFamily="34" charset="0"/>
              </a:rPr>
              <a:t>IPv6 over IPv4</a:t>
            </a:r>
          </a:p>
          <a:p>
            <a:pPr algn="ctr"/>
            <a:r>
              <a:rPr sz="1200" dirty="0">
                <a:solidFill>
                  <a:srgbClr val="EC7061"/>
                </a:solidFill>
                <a:latin typeface="Huawei Sans" panose="020C0503030203020204" pitchFamily="34" charset="0"/>
              </a:rPr>
              <a:t>Tunnel</a:t>
            </a:r>
            <a:endParaRPr lang="en-US" sz="1200" dirty="0">
              <a:solidFill>
                <a:srgbClr val="EC7061"/>
              </a:solidFill>
              <a:latin typeface="Huawei Sans" panose="020C0503030203020204" pitchFamily="34" charset="0"/>
              <a:cs typeface="Arial" panose="020B0604020202020204" pitchFamily="34" charset="0"/>
            </a:endParaRPr>
          </a:p>
        </p:txBody>
      </p:sp>
      <p:cxnSp>
        <p:nvCxnSpPr>
          <p:cNvPr id="64" name="直接连接符 63"/>
          <p:cNvCxnSpPr/>
          <p:nvPr/>
        </p:nvCxnSpPr>
        <p:spPr bwMode="gray">
          <a:xfrm flipH="1" flipV="1">
            <a:off x="7219278" y="5010101"/>
            <a:ext cx="493401"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2" name="任意多边形 71"/>
          <p:cNvSpPr/>
          <p:nvPr/>
        </p:nvSpPr>
        <p:spPr bwMode="gray">
          <a:xfrm>
            <a:off x="5181600" y="4628195"/>
            <a:ext cx="1634836" cy="374162"/>
          </a:xfrm>
          <a:custGeom>
            <a:avLst/>
            <a:gdLst>
              <a:gd name="connsiteX0" fmla="*/ 0 w 1634836"/>
              <a:gd name="connsiteY0" fmla="*/ 346453 h 374162"/>
              <a:gd name="connsiteX1" fmla="*/ 858982 w 1634836"/>
              <a:gd name="connsiteY1" fmla="*/ 89 h 374162"/>
              <a:gd name="connsiteX2" fmla="*/ 1634836 w 1634836"/>
              <a:gd name="connsiteY2" fmla="*/ 374162 h 374162"/>
            </a:gdLst>
            <a:ahLst/>
            <a:cxnLst>
              <a:cxn ang="0">
                <a:pos x="connsiteX0" y="connsiteY0"/>
              </a:cxn>
              <a:cxn ang="0">
                <a:pos x="connsiteX1" y="connsiteY1"/>
              </a:cxn>
              <a:cxn ang="0">
                <a:pos x="connsiteX2" y="connsiteY2"/>
              </a:cxn>
            </a:cxnLst>
            <a:rect l="l" t="t" r="r" b="b"/>
            <a:pathLst>
              <a:path w="1634836" h="374162">
                <a:moveTo>
                  <a:pt x="0" y="346453"/>
                </a:moveTo>
                <a:cubicBezTo>
                  <a:pt x="293254" y="170962"/>
                  <a:pt x="586509" y="-4529"/>
                  <a:pt x="858982" y="89"/>
                </a:cubicBezTo>
                <a:cubicBezTo>
                  <a:pt x="1131455" y="4707"/>
                  <a:pt x="1383145" y="189434"/>
                  <a:pt x="1634836" y="374162"/>
                </a:cubicBezTo>
              </a:path>
            </a:pathLst>
          </a:cu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
        <p:nvSpPr>
          <p:cNvPr id="73" name="Freeform 159"/>
          <p:cNvSpPr/>
          <p:nvPr/>
        </p:nvSpPr>
        <p:spPr bwMode="gray">
          <a:xfrm flipH="1">
            <a:off x="10955048" y="507509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sp>
        <p:nvSpPr>
          <p:cNvPr id="76" name="Freeform 159"/>
          <p:cNvSpPr/>
          <p:nvPr/>
        </p:nvSpPr>
        <p:spPr bwMode="gray">
          <a:xfrm flipH="1">
            <a:off x="8129065" y="507509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sym typeface="Huawei Sans" panose="020C0503030203020204" pitchFamily="34" charset="0"/>
            </a:endParaRPr>
          </a:p>
        </p:txBody>
      </p:sp>
      <p:sp>
        <p:nvSpPr>
          <p:cNvPr id="77" name="文本框 76"/>
          <p:cNvSpPr txBox="1"/>
          <p:nvPr/>
        </p:nvSpPr>
        <p:spPr bwMode="gray">
          <a:xfrm>
            <a:off x="8249846" y="5171344"/>
            <a:ext cx="510075" cy="297454"/>
          </a:xfrm>
          <a:prstGeom prst="rect">
            <a:avLst/>
          </a:prstGeom>
          <a:noFill/>
        </p:spPr>
        <p:txBody>
          <a:bodyPr wrap="square" rtlCol="0">
            <a:noAutofit/>
          </a:bodyPr>
          <a:lstStyle/>
          <a:p>
            <a:pPr algn="ctr"/>
            <a:r>
              <a:rPr sz="1333">
                <a:latin typeface="Huawei Sans" panose="020C0503030203020204" pitchFamily="34" charset="0"/>
              </a:rPr>
              <a:t>IPv6</a:t>
            </a:r>
          </a:p>
        </p:txBody>
      </p:sp>
      <p:sp>
        <p:nvSpPr>
          <p:cNvPr id="79" name="文本框 78"/>
          <p:cNvSpPr txBox="1"/>
          <p:nvPr/>
        </p:nvSpPr>
        <p:spPr bwMode="gray">
          <a:xfrm>
            <a:off x="11089904" y="5166705"/>
            <a:ext cx="510076" cy="297454"/>
          </a:xfrm>
          <a:prstGeom prst="rect">
            <a:avLst/>
          </a:prstGeom>
          <a:noFill/>
        </p:spPr>
        <p:txBody>
          <a:bodyPr wrap="square" rtlCol="0">
            <a:noAutofit/>
          </a:bodyPr>
          <a:lstStyle/>
          <a:p>
            <a:pPr algn="ctr"/>
            <a:r>
              <a:rPr sz="1333" dirty="0">
                <a:latin typeface="Huawei Sans" panose="020C0503030203020204" pitchFamily="34" charset="0"/>
              </a:rPr>
              <a:t>IPv4</a:t>
            </a:r>
            <a:endParaRPr lang="en-US" sz="1333" dirty="0">
              <a:latin typeface="Huawei Sans" panose="020C0503030203020204" pitchFamily="34" charset="0"/>
              <a:cs typeface="Arial" panose="020B0604020202020204" pitchFamily="34" charset="0"/>
            </a:endParaRPr>
          </a:p>
        </p:txBody>
      </p:sp>
      <p:pic>
        <p:nvPicPr>
          <p:cNvPr id="86" name="图片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622122" y="5052344"/>
            <a:ext cx="540000" cy="442174"/>
          </a:xfrm>
          <a:prstGeom prst="rect">
            <a:avLst/>
          </a:prstGeom>
        </p:spPr>
      </p:pic>
      <p:cxnSp>
        <p:nvCxnSpPr>
          <p:cNvPr id="87" name="直接连接符 86"/>
          <p:cNvCxnSpPr/>
          <p:nvPr/>
        </p:nvCxnSpPr>
        <p:spPr bwMode="gray">
          <a:xfrm flipH="1">
            <a:off x="8880703" y="5310491"/>
            <a:ext cx="696179"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flipH="1">
            <a:off x="10189832" y="5310491"/>
            <a:ext cx="696179" cy="0"/>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9532860" y="5508635"/>
            <a:ext cx="715260" cy="297454"/>
          </a:xfrm>
          <a:prstGeom prst="rect">
            <a:avLst/>
          </a:prstGeom>
          <a:noFill/>
        </p:spPr>
        <p:txBody>
          <a:bodyPr wrap="square" rtlCol="0">
            <a:noAutofit/>
          </a:bodyPr>
          <a:lstStyle/>
          <a:p>
            <a:pPr algn="ctr"/>
            <a:r>
              <a:rPr sz="1333" dirty="0">
                <a:latin typeface="Huawei Sans" panose="020C0503030203020204" pitchFamily="34" charset="0"/>
              </a:rPr>
              <a:t>NAT64</a:t>
            </a:r>
            <a:endParaRPr lang="en-US" sz="1333" dirty="0">
              <a:latin typeface="Huawei Sans" panose="020C0503030203020204" pitchFamily="34" charset="0"/>
              <a:cs typeface="Arial" panose="020B0604020202020204" pitchFamily="34" charset="0"/>
            </a:endParaRPr>
          </a:p>
        </p:txBody>
      </p:sp>
      <p:pic>
        <p:nvPicPr>
          <p:cNvPr id="91" name="图片 9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892122" y="4225333"/>
            <a:ext cx="540000" cy="442800"/>
          </a:xfrm>
          <a:prstGeom prst="rect">
            <a:avLst/>
          </a:prstGeom>
        </p:spPr>
      </p:pic>
      <p:sp>
        <p:nvSpPr>
          <p:cNvPr id="92" name="文本框 91"/>
          <p:cNvSpPr txBox="1"/>
          <p:nvPr/>
        </p:nvSpPr>
        <p:spPr bwMode="gray">
          <a:xfrm>
            <a:off x="10428916" y="4219643"/>
            <a:ext cx="721672" cy="297454"/>
          </a:xfrm>
          <a:prstGeom prst="rect">
            <a:avLst/>
          </a:prstGeom>
          <a:noFill/>
        </p:spPr>
        <p:txBody>
          <a:bodyPr wrap="square" rtlCol="0">
            <a:noAutofit/>
          </a:bodyPr>
          <a:lstStyle/>
          <a:p>
            <a:pPr algn="ctr"/>
            <a:r>
              <a:rPr sz="1333">
                <a:latin typeface="Huawei Sans" panose="020C0503030203020204" pitchFamily="34" charset="0"/>
              </a:rPr>
              <a:t>DNS64</a:t>
            </a:r>
            <a:endParaRPr lang="en-US" sz="1333" dirty="0">
              <a:latin typeface="Huawei Sans" panose="020C0503030203020204" pitchFamily="34" charset="0"/>
              <a:cs typeface="Arial" panose="020B0604020202020204" pitchFamily="34" charset="0"/>
            </a:endParaRPr>
          </a:p>
        </p:txBody>
      </p:sp>
      <p:cxnSp>
        <p:nvCxnSpPr>
          <p:cNvPr id="93" name="直接连接符 92"/>
          <p:cNvCxnSpPr/>
          <p:nvPr/>
        </p:nvCxnSpPr>
        <p:spPr bwMode="gray">
          <a:xfrm flipH="1">
            <a:off x="9220338" y="6244364"/>
            <a:ext cx="315967" cy="0"/>
          </a:xfrm>
          <a:prstGeom prst="line">
            <a:avLst/>
          </a:prstGeom>
          <a:ln w="1905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flipH="1">
            <a:off x="10336663" y="6244364"/>
            <a:ext cx="315967" cy="0"/>
          </a:xfrm>
          <a:prstGeom prst="line">
            <a:avLst/>
          </a:prstGeom>
          <a:ln w="19050">
            <a:solidFill>
              <a:srgbClr val="00B0F0"/>
            </a:solidFill>
            <a:headEnd type="triangle"/>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bwMode="gray">
          <a:xfrm>
            <a:off x="9472107" y="6110995"/>
            <a:ext cx="840295" cy="276999"/>
          </a:xfrm>
          <a:prstGeom prst="rect">
            <a:avLst/>
          </a:prstGeom>
          <a:noFill/>
        </p:spPr>
        <p:txBody>
          <a:bodyPr wrap="square" rtlCol="0">
            <a:noAutofit/>
          </a:bodyPr>
          <a:lstStyle/>
          <a:p>
            <a:pPr algn="ctr"/>
            <a:r>
              <a:rPr sz="1200" dirty="0">
                <a:solidFill>
                  <a:srgbClr val="EC7061"/>
                </a:solidFill>
                <a:latin typeface="Huawei Sans" panose="020C0503030203020204" pitchFamily="34" charset="0"/>
              </a:rPr>
              <a:t>IPv6 data</a:t>
            </a:r>
          </a:p>
        </p:txBody>
      </p:sp>
      <p:sp>
        <p:nvSpPr>
          <p:cNvPr id="96" name="文本框 95"/>
          <p:cNvSpPr txBox="1"/>
          <p:nvPr/>
        </p:nvSpPr>
        <p:spPr bwMode="gray">
          <a:xfrm>
            <a:off x="10601263" y="6110995"/>
            <a:ext cx="840295" cy="276999"/>
          </a:xfrm>
          <a:prstGeom prst="rect">
            <a:avLst/>
          </a:prstGeom>
          <a:noFill/>
        </p:spPr>
        <p:txBody>
          <a:bodyPr wrap="square" rtlCol="0">
            <a:noAutofit/>
          </a:bodyPr>
          <a:lstStyle/>
          <a:p>
            <a:pPr algn="ctr"/>
            <a:r>
              <a:rPr sz="1200">
                <a:solidFill>
                  <a:srgbClr val="00B0F0"/>
                </a:solidFill>
                <a:latin typeface="Huawei Sans" panose="020C0503030203020204" pitchFamily="34" charset="0"/>
              </a:rPr>
              <a:t>IPv4 data</a:t>
            </a:r>
          </a:p>
        </p:txBody>
      </p:sp>
      <p:sp>
        <p:nvSpPr>
          <p:cNvPr id="70" name="五边形 69"/>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71" name="燕尾形 70"/>
          <p:cNvSpPr/>
          <p:nvPr/>
        </p:nvSpPr>
        <p:spPr bwMode="gray">
          <a:xfrm>
            <a:off x="8755666" y="53920"/>
            <a:ext cx="10800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Advantages</a:t>
            </a:r>
            <a:endParaRPr lang="zh-CN" altLang="en-US" sz="1000" kern="0" dirty="0">
              <a:latin typeface="Huawei Sans" panose="020C0503030203020204" pitchFamily="34" charset="0"/>
              <a:cs typeface="Huawei Sans" panose="020C0503030203020204" pitchFamily="34" charset="0"/>
            </a:endParaRPr>
          </a:p>
        </p:txBody>
      </p:sp>
      <p:sp>
        <p:nvSpPr>
          <p:cNvPr id="74" name="燕尾形 73"/>
          <p:cNvSpPr/>
          <p:nvPr/>
        </p:nvSpPr>
        <p:spPr bwMode="gray">
          <a:xfrm>
            <a:off x="9703194" y="53920"/>
            <a:ext cx="1236069"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Transition Technologies</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
        <p:nvSpPr>
          <p:cNvPr id="75" name="燕尾形 74"/>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050497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Introduction to IPv6 Routing Protocols</a:t>
            </a:r>
            <a:endParaRPr lang="zh-CN" altLang="en-US" dirty="0">
              <a:latin typeface="Huawei Sans" panose="020C0503030203020204" pitchFamily="34" charset="0"/>
            </a:endParaRPr>
          </a:p>
        </p:txBody>
      </p:sp>
      <p:sp>
        <p:nvSpPr>
          <p:cNvPr id="69" name="圆角矩形 75"/>
          <p:cNvSpPr/>
          <p:nvPr/>
        </p:nvSpPr>
        <p:spPr bwMode="gray">
          <a:xfrm>
            <a:off x="634086" y="1331952"/>
            <a:ext cx="2332200" cy="375631"/>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sz="1800" b="1">
                <a:solidFill>
                  <a:prstClr val="white"/>
                </a:solidFill>
                <a:latin typeface="Huawei Sans" panose="020C0503030203020204" pitchFamily="34" charset="0"/>
              </a:rPr>
              <a:t>OSPFv3</a:t>
            </a:r>
            <a:endParaRPr lang="zh-CN" alt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5"/>
          <p:cNvSpPr/>
          <p:nvPr/>
        </p:nvSpPr>
        <p:spPr bwMode="gray">
          <a:xfrm>
            <a:off x="634086" y="1734762"/>
            <a:ext cx="2332200" cy="345477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Tx/>
              <a:buAutoNum type="arabicPeriod"/>
            </a:pPr>
            <a:r>
              <a:rPr sz="1200" dirty="0">
                <a:solidFill>
                  <a:schemeClr val="tx1"/>
                </a:solidFill>
                <a:latin typeface="Huawei Sans" panose="020C0503030203020204" pitchFamily="34" charset="0"/>
              </a:rPr>
              <a:t>This protocol runs based on links. A single link supports multiple instances.</a:t>
            </a:r>
            <a:endParaRPr lang="en-US" altLang="zh-CN" sz="1200" dirty="0">
              <a:solidFill>
                <a:schemeClr val="tx1"/>
              </a:solidFill>
              <a:latin typeface="Huawei Sans" panose="020C0503030203020204" pitchFamily="34" charset="0"/>
            </a:endParaRPr>
          </a:p>
          <a:p>
            <a:pPr marL="171450" indent="-171450">
              <a:buFontTx/>
              <a:buAutoNum type="arabicPeriod" startAt="2"/>
            </a:pPr>
            <a:r>
              <a:rPr sz="1200" dirty="0">
                <a:solidFill>
                  <a:schemeClr val="tx1"/>
                </a:solidFill>
                <a:latin typeface="Huawei Sans" panose="020C0503030203020204" pitchFamily="34" charset="0"/>
              </a:rPr>
              <a:t>The IP address information in the LSA header is deleted to implement decoupling from a network layer protocol.</a:t>
            </a:r>
            <a:endParaRPr lang="en-US" altLang="zh-CN" sz="1200" dirty="0">
              <a:solidFill>
                <a:schemeClr val="tx1"/>
              </a:solidFill>
              <a:latin typeface="Huawei Sans" panose="020C0503030203020204" pitchFamily="34" charset="0"/>
            </a:endParaRPr>
          </a:p>
          <a:p>
            <a:pPr marL="171450" indent="-171450">
              <a:buFontTx/>
              <a:buAutoNum type="arabicPeriod" startAt="3"/>
            </a:pPr>
            <a:r>
              <a:rPr sz="1200" dirty="0">
                <a:solidFill>
                  <a:schemeClr val="tx1"/>
                </a:solidFill>
                <a:latin typeface="Huawei Sans" panose="020C0503030203020204" pitchFamily="34" charset="0"/>
              </a:rPr>
              <a:t>A flooding scope field is defined in LSAs to support the processing of unknown LSAs.</a:t>
            </a:r>
            <a:endParaRPr lang="en-US" altLang="zh-CN" sz="1200" dirty="0">
              <a:solidFill>
                <a:schemeClr val="tx1"/>
              </a:solidFill>
              <a:latin typeface="Huawei Sans" panose="020C0503030203020204" pitchFamily="34" charset="0"/>
            </a:endParaRPr>
          </a:p>
          <a:p>
            <a:pPr marL="171450" indent="-171450">
              <a:buFontTx/>
              <a:buAutoNum type="arabicPeriod" startAt="4"/>
            </a:pPr>
            <a:r>
              <a:rPr sz="1200" dirty="0">
                <a:solidFill>
                  <a:schemeClr val="tx1"/>
                </a:solidFill>
                <a:latin typeface="Huawei Sans" panose="020C0503030203020204" pitchFamily="34" charset="0"/>
              </a:rPr>
              <a:t>LSAs are added to support advertisement of IPv6 routes.</a:t>
            </a:r>
          </a:p>
        </p:txBody>
      </p:sp>
      <p:sp>
        <p:nvSpPr>
          <p:cNvPr id="72" name="圆角矩形 75"/>
          <p:cNvSpPr/>
          <p:nvPr/>
        </p:nvSpPr>
        <p:spPr bwMode="gray">
          <a:xfrm>
            <a:off x="3259601" y="1331952"/>
            <a:ext cx="2332200" cy="375631"/>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sz="1800" b="1" dirty="0">
                <a:solidFill>
                  <a:prstClr val="white"/>
                </a:solidFill>
                <a:latin typeface="Huawei Sans" panose="020C0503030203020204" pitchFamily="34" charset="0"/>
              </a:rPr>
              <a:t>IS-IS</a:t>
            </a:r>
            <a:r>
              <a:rPr lang="en-US" sz="1800" b="1" dirty="0">
                <a:solidFill>
                  <a:prstClr val="white"/>
                </a:solidFill>
                <a:latin typeface="Huawei Sans" panose="020C0503030203020204" pitchFamily="34" charset="0"/>
              </a:rPr>
              <a:t> for IPv6</a:t>
            </a:r>
            <a:endParaRPr lang="zh-CN" alt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5"/>
          <p:cNvSpPr/>
          <p:nvPr/>
        </p:nvSpPr>
        <p:spPr bwMode="gray">
          <a:xfrm>
            <a:off x="3259601" y="1734762"/>
            <a:ext cx="2332200" cy="345477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Tx/>
              <a:buAutoNum type="arabicPeriod"/>
            </a:pPr>
            <a:r>
              <a:rPr sz="1200" dirty="0">
                <a:solidFill>
                  <a:srgbClr val="EC7061"/>
                </a:solidFill>
                <a:latin typeface="Huawei Sans" panose="020C0503030203020204" pitchFamily="34" charset="0"/>
              </a:rPr>
              <a:t>This protocol is a simple extension of the original protocol but not a new protocol or version. IS-IS routers can communicate with each other.</a:t>
            </a:r>
            <a:endParaRPr lang="zh-CN" altLang="en-US" sz="1200" dirty="0">
              <a:solidFill>
                <a:schemeClr val="tx1"/>
              </a:solidFill>
              <a:latin typeface="Huawei Sans" panose="020C0503030203020204" pitchFamily="34" charset="0"/>
            </a:endParaRPr>
          </a:p>
          <a:p>
            <a:pPr marL="171450" indent="-171450">
              <a:buFontTx/>
              <a:buAutoNum type="arabicPeriod"/>
            </a:pPr>
            <a:r>
              <a:rPr sz="1200" dirty="0">
                <a:solidFill>
                  <a:schemeClr val="tx1"/>
                </a:solidFill>
                <a:latin typeface="Huawei Sans" panose="020C0503030203020204" pitchFamily="34" charset="0"/>
              </a:rPr>
              <a:t>A network layer protocol identifier (NLPID) is added to declare support for IPv6.</a:t>
            </a:r>
            <a:endParaRPr lang="en-US" altLang="zh-CN" sz="1200" dirty="0">
              <a:solidFill>
                <a:schemeClr val="tx1"/>
              </a:solidFill>
              <a:latin typeface="Huawei Sans" panose="020C0503030203020204" pitchFamily="34" charset="0"/>
            </a:endParaRPr>
          </a:p>
          <a:p>
            <a:pPr marL="171450" indent="-171450">
              <a:buFontTx/>
              <a:buAutoNum type="arabicPeriod"/>
            </a:pPr>
            <a:r>
              <a:rPr sz="1200" dirty="0">
                <a:solidFill>
                  <a:schemeClr val="tx1"/>
                </a:solidFill>
                <a:latin typeface="Huawei Sans" panose="020C0503030203020204" pitchFamily="34" charset="0"/>
              </a:rPr>
              <a:t>Two types of TLVs are added to support the advertisement of IPv6 network reachability and interface IPv6 addresses.</a:t>
            </a:r>
            <a:endParaRPr lang="en-US" altLang="zh-CN" sz="1200" dirty="0">
              <a:solidFill>
                <a:schemeClr val="tx1"/>
              </a:solidFill>
              <a:latin typeface="Huawei Sans" panose="020C0503030203020204" pitchFamily="34" charset="0"/>
            </a:endParaRPr>
          </a:p>
        </p:txBody>
      </p:sp>
      <p:sp>
        <p:nvSpPr>
          <p:cNvPr id="74" name="圆角矩形 75"/>
          <p:cNvSpPr/>
          <p:nvPr/>
        </p:nvSpPr>
        <p:spPr bwMode="gray">
          <a:xfrm>
            <a:off x="5885116" y="1331952"/>
            <a:ext cx="2332200" cy="375631"/>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sz="1800" b="1">
                <a:solidFill>
                  <a:prstClr val="white"/>
                </a:solidFill>
                <a:latin typeface="Huawei Sans" panose="020C0503030203020204" pitchFamily="34" charset="0"/>
              </a:rPr>
              <a:t>BGP4+</a:t>
            </a:r>
            <a:endParaRPr lang="zh-CN" alt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5"/>
          <p:cNvSpPr/>
          <p:nvPr/>
        </p:nvSpPr>
        <p:spPr bwMode="gray">
          <a:xfrm>
            <a:off x="5885116" y="1734762"/>
            <a:ext cx="2332200" cy="345477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Tx/>
              <a:buAutoNum type="arabicPeriod"/>
            </a:pPr>
            <a:r>
              <a:rPr sz="1200" dirty="0">
                <a:solidFill>
                  <a:srgbClr val="EC7061"/>
                </a:solidFill>
                <a:latin typeface="Huawei Sans" panose="020C0503030203020204" pitchFamily="34" charset="0"/>
              </a:rPr>
              <a:t>BGP4+ is not a new protocol or version, and the IPv6 address family only needs to be supported on the Multiprotocol Extensions for BGP (MP-BGP) architecture. BGP4+ routers can communicate with BGP4 routers.</a:t>
            </a:r>
            <a:endParaRPr lang="zh-CN" altLang="en-US" sz="1200" dirty="0">
              <a:solidFill>
                <a:srgbClr val="EC7061"/>
              </a:solidFill>
              <a:latin typeface="Huawei Sans" panose="020C0503030203020204" pitchFamily="34" charset="0"/>
            </a:endParaRPr>
          </a:p>
          <a:p>
            <a:pPr marL="171450" indent="-171450">
              <a:buFontTx/>
              <a:buAutoNum type="arabicPeriod"/>
            </a:pPr>
            <a:r>
              <a:rPr sz="1200" dirty="0">
                <a:solidFill>
                  <a:schemeClr val="tx1"/>
                </a:solidFill>
                <a:latin typeface="Huawei Sans" panose="020C0503030203020204" pitchFamily="34" charset="0"/>
              </a:rPr>
              <a:t>Two types of network layer reachability information (NLRI) are added to support the advertisement of IPv6 reachable routes and next hop information and the withdrawal of unreachable routes.</a:t>
            </a:r>
            <a:endParaRPr lang="en-US" altLang="zh-CN" sz="1200" dirty="0">
              <a:solidFill>
                <a:schemeClr val="tx1"/>
              </a:solidFill>
              <a:latin typeface="Huawei Sans" panose="020C0503030203020204" pitchFamily="34" charset="0"/>
            </a:endParaRPr>
          </a:p>
        </p:txBody>
      </p:sp>
      <p:sp>
        <p:nvSpPr>
          <p:cNvPr id="76" name="圆角矩形 75"/>
          <p:cNvSpPr/>
          <p:nvPr/>
        </p:nvSpPr>
        <p:spPr bwMode="gray">
          <a:xfrm>
            <a:off x="8514041" y="1331952"/>
            <a:ext cx="2332200" cy="375631"/>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sz="1800" b="1">
                <a:solidFill>
                  <a:prstClr val="white"/>
                </a:solidFill>
                <a:latin typeface="Huawei Sans" panose="020C0503030203020204" pitchFamily="34" charset="0"/>
              </a:rPr>
              <a:t>PIM</a:t>
            </a:r>
            <a:endParaRPr lang="zh-CN" alt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5"/>
          <p:cNvSpPr/>
          <p:nvPr/>
        </p:nvSpPr>
        <p:spPr bwMode="gray">
          <a:xfrm>
            <a:off x="8514041" y="1734762"/>
            <a:ext cx="2332200" cy="345477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Tx/>
              <a:buAutoNum type="arabicPeriod"/>
            </a:pPr>
            <a:r>
              <a:rPr sz="1200" dirty="0">
                <a:solidFill>
                  <a:srgbClr val="EC7061"/>
                </a:solidFill>
                <a:latin typeface="Huawei Sans" panose="020C0503030203020204" pitchFamily="34" charset="0"/>
              </a:rPr>
              <a:t>The actual version of Protocol Independent Multicast (PIM) is still PIMv2.</a:t>
            </a:r>
            <a:endParaRPr lang="zh-CN" altLang="en-US" sz="1200" dirty="0">
              <a:solidFill>
                <a:srgbClr val="EC7061"/>
              </a:solidFill>
              <a:latin typeface="Huawei Sans" panose="020C0503030203020204" pitchFamily="34" charset="0"/>
            </a:endParaRPr>
          </a:p>
          <a:p>
            <a:pPr marL="171450" indent="-171450">
              <a:buFontTx/>
              <a:buAutoNum type="arabicPeriod"/>
            </a:pPr>
            <a:r>
              <a:rPr sz="1200" dirty="0">
                <a:solidFill>
                  <a:schemeClr val="tx1"/>
                </a:solidFill>
                <a:latin typeface="Huawei Sans" panose="020C0503030203020204" pitchFamily="34" charset="0"/>
              </a:rPr>
              <a:t>The only difference is that both protocol packets and multicast data packets use IPv6 addresses.</a:t>
            </a:r>
            <a:endParaRPr lang="en-US" altLang="zh-CN" sz="1200" dirty="0">
              <a:solidFill>
                <a:schemeClr val="tx1"/>
              </a:solidFill>
              <a:latin typeface="Huawei Sans" panose="020C0503030203020204" pitchFamily="34" charset="0"/>
            </a:endParaRPr>
          </a:p>
        </p:txBody>
      </p:sp>
      <p:sp>
        <p:nvSpPr>
          <p:cNvPr id="78" name="圆角矩形 75"/>
          <p:cNvSpPr/>
          <p:nvPr/>
        </p:nvSpPr>
        <p:spPr bwMode="gray">
          <a:xfrm>
            <a:off x="3259601" y="5628969"/>
            <a:ext cx="7586640" cy="495606"/>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sz="1600" b="1" dirty="0">
                <a:solidFill>
                  <a:prstClr val="white"/>
                </a:solidFill>
                <a:latin typeface="Huawei Sans" panose="020C0503030203020204" pitchFamily="34" charset="0"/>
              </a:rPr>
              <a:t>These protocols are simple extensions of the original ones, and their versions remain unchanged.</a:t>
            </a:r>
            <a:endParaRPr lang="zh-CN" alt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ight Arrow 157"/>
          <p:cNvSpPr/>
          <p:nvPr/>
        </p:nvSpPr>
        <p:spPr bwMode="gray">
          <a:xfrm rot="5400000">
            <a:off x="4024915" y="503859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Right Arrow 157"/>
          <p:cNvSpPr/>
          <p:nvPr/>
        </p:nvSpPr>
        <p:spPr bwMode="gray">
          <a:xfrm rot="5400000">
            <a:off x="6730953" y="503859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Right Arrow 157"/>
          <p:cNvSpPr/>
          <p:nvPr/>
        </p:nvSpPr>
        <p:spPr bwMode="gray">
          <a:xfrm rot="5400000">
            <a:off x="9356469" y="503859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19"/>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21" name="燕尾形 20"/>
          <p:cNvSpPr/>
          <p:nvPr/>
        </p:nvSpPr>
        <p:spPr bwMode="gray">
          <a:xfrm>
            <a:off x="8755666" y="53920"/>
            <a:ext cx="10800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Advantages</a:t>
            </a:r>
            <a:endParaRPr lang="zh-CN" altLang="en-US" sz="1000" kern="0" dirty="0">
              <a:latin typeface="Huawei Sans" panose="020C0503030203020204" pitchFamily="34" charset="0"/>
              <a:cs typeface="Huawei Sans" panose="020C0503030203020204" pitchFamily="34" charset="0"/>
            </a:endParaRPr>
          </a:p>
        </p:txBody>
      </p:sp>
      <p:sp>
        <p:nvSpPr>
          <p:cNvPr id="22" name="燕尾形 21"/>
          <p:cNvSpPr/>
          <p:nvPr/>
        </p:nvSpPr>
        <p:spPr bwMode="gray">
          <a:xfrm>
            <a:off x="9703194" y="53920"/>
            <a:ext cx="1236069"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23" name="燕尾形 22"/>
          <p:cNvSpPr/>
          <p:nvPr/>
        </p:nvSpPr>
        <p:spPr bwMode="gray">
          <a:xfrm>
            <a:off x="10806791" y="53920"/>
            <a:ext cx="1080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Routing</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114964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IPv6 Overview</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IPv6 Address Introduction</a:t>
            </a:r>
            <a:endParaRPr lang="en-US" altLang="zh-CN" b="1" dirty="0">
              <a:latin typeface="Huawei Sans" panose="020C0503030203020204" pitchFamily="34" charset="0"/>
            </a:endParaRPr>
          </a:p>
          <a:p>
            <a:pPr marL="762000" lvl="1" indent="-295275">
              <a:buFont typeface="Huawei Sans" panose="020C0503030203020204" pitchFamily="34" charset="0"/>
              <a:buChar char="▪"/>
            </a:pPr>
            <a:r>
              <a:rPr b="1" dirty="0">
                <a:latin typeface="Huawei Sans" panose="020C0503030203020204" pitchFamily="34" charset="0"/>
              </a:rPr>
              <a:t>IPv6 Address Overview</a:t>
            </a:r>
            <a:endParaRPr lang="en-US" altLang="zh-CN" b="1" dirty="0">
              <a:latin typeface="Huawei Sans" panose="020C0503030203020204" pitchFamily="34" charset="0"/>
            </a:endParaRPr>
          </a:p>
          <a:p>
            <a:pPr marL="762000" lvl="1" indent="-295275"/>
            <a:r>
              <a:rPr dirty="0">
                <a:solidFill>
                  <a:schemeClr val="bg1">
                    <a:lumMod val="50000"/>
                  </a:schemeClr>
                </a:solidFill>
                <a:latin typeface="Huawei Sans" panose="020C0503030203020204" pitchFamily="34" charset="0"/>
              </a:rPr>
              <a:t>IPv6 Address Types</a:t>
            </a:r>
            <a:endParaRPr lang="en-US" altLang="zh-CN" dirty="0">
              <a:solidFill>
                <a:schemeClr val="bg1">
                  <a:lumMod val="50000"/>
                </a:schemeClr>
              </a:solidFill>
              <a:latin typeface="Huawei Sans" panose="020C0503030203020204" pitchFamily="34" charset="0"/>
            </a:endParaRPr>
          </a:p>
          <a:p>
            <a:pPr marL="762000" lvl="1" indent="-295275"/>
            <a:r>
              <a:rPr dirty="0">
                <a:solidFill>
                  <a:schemeClr val="bg1">
                    <a:lumMod val="50000"/>
                  </a:schemeClr>
                </a:solidFill>
                <a:latin typeface="Huawei Sans" panose="020C0503030203020204" pitchFamily="34" charset="0"/>
              </a:rPr>
              <a:t>IPv6 Address Planning Example</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IPv6 Packet Structure</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Basic IPv6 Configuration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726646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982645-D073-4602-A2F3-5D2A5E5D10DD}"/>
              </a:ext>
            </a:extLst>
          </p:cNvPr>
          <p:cNvSpPr>
            <a:spLocks noGrp="1"/>
          </p:cNvSpPr>
          <p:nvPr>
            <p:ph type="body" sz="quarter" idx="10"/>
          </p:nvPr>
        </p:nvSpPr>
        <p:spPr bwMode="gray"/>
        <p:txBody>
          <a:bodyPr/>
          <a:lstStyle/>
          <a:p>
            <a:r>
              <a:rPr lang="en-US" sz="1800" dirty="0"/>
              <a:t>The length of an IPv6 address is 128 bits. Generally, an IPv6 address is divided into eight segments using colons, and each segment contains 16 bits and is expressed in hexadecimal notation.</a:t>
            </a:r>
          </a:p>
          <a:p>
            <a:endParaRPr lang="en-US" dirty="0"/>
          </a:p>
          <a:p>
            <a:endParaRPr lang="en-US" dirty="0"/>
          </a:p>
          <a:p>
            <a:endParaRPr lang="en-US" dirty="0"/>
          </a:p>
          <a:p>
            <a:r>
              <a:rPr lang="en-US" sz="1800" dirty="0">
                <a:latin typeface="Huawei Sans" panose="020C0503030203020204" pitchFamily="34" charset="0"/>
              </a:rPr>
              <a:t>Similar to an IPv4 address, an IPv6 address is expressed in the format of </a:t>
            </a:r>
            <a:r>
              <a:rPr lang="en-US" sz="1800" i="1" dirty="0">
                <a:latin typeface="Huawei Sans" panose="020C0503030203020204" pitchFamily="34" charset="0"/>
              </a:rPr>
              <a:t>IPv6 address</a:t>
            </a:r>
            <a:r>
              <a:rPr lang="en-US" sz="1800" dirty="0">
                <a:latin typeface="Huawei Sans" panose="020C0503030203020204" pitchFamily="34" charset="0"/>
              </a:rPr>
              <a:t>/</a:t>
            </a:r>
            <a:r>
              <a:rPr lang="en-US" sz="1800" i="1" dirty="0">
                <a:latin typeface="Huawei Sans" panose="020C0503030203020204" pitchFamily="34" charset="0"/>
              </a:rPr>
              <a:t>mask length</a:t>
            </a:r>
            <a:r>
              <a:rPr lang="en-US" sz="1800" dirty="0">
                <a:latin typeface="Huawei Sans" panose="020C0503030203020204" pitchFamily="34" charset="0"/>
              </a:rPr>
              <a:t>.</a:t>
            </a:r>
            <a:endParaRPr lang="en-US" altLang="zh-CN" sz="1800" dirty="0">
              <a:latin typeface="Huawei Sans" panose="020C0503030203020204" pitchFamily="34" charset="0"/>
            </a:endParaRPr>
          </a:p>
          <a:p>
            <a:endParaRPr lang="en-US" dirty="0"/>
          </a:p>
        </p:txBody>
      </p:sp>
      <p:sp>
        <p:nvSpPr>
          <p:cNvPr id="3" name="标题 2"/>
          <p:cNvSpPr>
            <a:spLocks noGrp="1"/>
          </p:cNvSpPr>
          <p:nvPr>
            <p:ph type="title"/>
          </p:nvPr>
        </p:nvSpPr>
        <p:spPr bwMode="gray"/>
        <p:txBody>
          <a:bodyPr wrap="square">
            <a:noAutofit/>
          </a:bodyPr>
          <a:lstStyle/>
          <a:p>
            <a:r>
              <a:rPr>
                <a:latin typeface="Huawei Sans" panose="020C0503030203020204" pitchFamily="34" charset="0"/>
              </a:rPr>
              <a:t>IPv6 Address</a:t>
            </a:r>
          </a:p>
        </p:txBody>
      </p:sp>
      <p:grpSp>
        <p:nvGrpSpPr>
          <p:cNvPr id="6" name="组合 5"/>
          <p:cNvGrpSpPr/>
          <p:nvPr/>
        </p:nvGrpSpPr>
        <p:grpSpPr bwMode="gray">
          <a:xfrm>
            <a:off x="1319852" y="2228449"/>
            <a:ext cx="864096" cy="449434"/>
            <a:chOff x="1250457" y="1924232"/>
            <a:chExt cx="864096" cy="449434"/>
          </a:xfrm>
        </p:grpSpPr>
        <p:sp>
          <p:nvSpPr>
            <p:cNvPr id="7"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8"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9" name="组合 8"/>
          <p:cNvGrpSpPr/>
          <p:nvPr/>
        </p:nvGrpSpPr>
        <p:grpSpPr bwMode="gray">
          <a:xfrm>
            <a:off x="2403109" y="2228449"/>
            <a:ext cx="864096" cy="449434"/>
            <a:chOff x="1250457" y="1924232"/>
            <a:chExt cx="864096" cy="449434"/>
          </a:xfrm>
        </p:grpSpPr>
        <p:sp>
          <p:nvSpPr>
            <p:cNvPr id="10"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1"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12" name="组合 11"/>
          <p:cNvGrpSpPr/>
          <p:nvPr/>
        </p:nvGrpSpPr>
        <p:grpSpPr bwMode="gray">
          <a:xfrm>
            <a:off x="3486366" y="2228449"/>
            <a:ext cx="864096" cy="449434"/>
            <a:chOff x="1250457" y="1924232"/>
            <a:chExt cx="864096" cy="449434"/>
          </a:xfrm>
        </p:grpSpPr>
        <p:sp>
          <p:nvSpPr>
            <p:cNvPr id="13"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4"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15" name="组合 14"/>
          <p:cNvGrpSpPr/>
          <p:nvPr/>
        </p:nvGrpSpPr>
        <p:grpSpPr bwMode="gray">
          <a:xfrm>
            <a:off x="4569623" y="2228449"/>
            <a:ext cx="864096" cy="449434"/>
            <a:chOff x="1250457" y="1924232"/>
            <a:chExt cx="864096" cy="449434"/>
          </a:xfrm>
        </p:grpSpPr>
        <p:sp>
          <p:nvSpPr>
            <p:cNvPr id="16"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7"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18" name="组合 17"/>
          <p:cNvGrpSpPr/>
          <p:nvPr/>
        </p:nvGrpSpPr>
        <p:grpSpPr bwMode="gray">
          <a:xfrm>
            <a:off x="5652880" y="2228449"/>
            <a:ext cx="864096" cy="449434"/>
            <a:chOff x="1250457" y="1924232"/>
            <a:chExt cx="864096" cy="449434"/>
          </a:xfrm>
        </p:grpSpPr>
        <p:sp>
          <p:nvSpPr>
            <p:cNvPr id="19"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20"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21" name="组合 20"/>
          <p:cNvGrpSpPr/>
          <p:nvPr/>
        </p:nvGrpSpPr>
        <p:grpSpPr bwMode="gray">
          <a:xfrm>
            <a:off x="6736137" y="2228449"/>
            <a:ext cx="864096" cy="449434"/>
            <a:chOff x="1250457" y="1924232"/>
            <a:chExt cx="864096" cy="449434"/>
          </a:xfrm>
        </p:grpSpPr>
        <p:sp>
          <p:nvSpPr>
            <p:cNvPr id="22"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23"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24" name="组合 23"/>
          <p:cNvGrpSpPr/>
          <p:nvPr/>
        </p:nvGrpSpPr>
        <p:grpSpPr bwMode="gray">
          <a:xfrm>
            <a:off x="7819394" y="2228449"/>
            <a:ext cx="864096" cy="449434"/>
            <a:chOff x="1250457" y="1924232"/>
            <a:chExt cx="864096" cy="449434"/>
          </a:xfrm>
        </p:grpSpPr>
        <p:sp>
          <p:nvSpPr>
            <p:cNvPr id="25"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26"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27" name="组合 26"/>
          <p:cNvGrpSpPr/>
          <p:nvPr/>
        </p:nvGrpSpPr>
        <p:grpSpPr bwMode="gray">
          <a:xfrm>
            <a:off x="8902648" y="2228449"/>
            <a:ext cx="864096" cy="449434"/>
            <a:chOff x="1250457" y="1924232"/>
            <a:chExt cx="864096" cy="449434"/>
          </a:xfrm>
        </p:grpSpPr>
        <p:sp>
          <p:nvSpPr>
            <p:cNvPr id="28" name="右大括号 5"/>
            <p:cNvSpPr/>
            <p:nvPr/>
          </p:nvSpPr>
          <p:spPr bwMode="gray">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29" name="矩形 6"/>
            <p:cNvSpPr/>
            <p:nvPr/>
          </p:nvSpPr>
          <p:spPr bwMode="gray">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sp>
        <p:nvSpPr>
          <p:cNvPr id="30" name="文本框 29"/>
          <p:cNvSpPr txBox="1"/>
          <p:nvPr/>
        </p:nvSpPr>
        <p:spPr bwMode="gray">
          <a:xfrm>
            <a:off x="1472165" y="4675355"/>
            <a:ext cx="7059011" cy="48719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b="1" dirty="0">
                <a:latin typeface="Huawei Sans" panose="020C0503030203020204" pitchFamily="34" charset="0"/>
              </a:rPr>
              <a:t>IPv6 address:</a:t>
            </a:r>
            <a:r>
              <a:rPr dirty="0">
                <a:latin typeface="Huawei Sans" panose="020C0503030203020204" pitchFamily="34" charset="0"/>
              </a:rPr>
              <a:t> 2001:0DB8:2345:CD30:1230:4567:89AB:CDEF/64</a:t>
            </a:r>
          </a:p>
        </p:txBody>
      </p:sp>
      <p:sp>
        <p:nvSpPr>
          <p:cNvPr id="31" name="文本框 30"/>
          <p:cNvSpPr txBox="1"/>
          <p:nvPr/>
        </p:nvSpPr>
        <p:spPr bwMode="gray">
          <a:xfrm>
            <a:off x="1594800" y="3375132"/>
            <a:ext cx="826287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latin typeface="Huawei Sans" panose="020C0503030203020204" pitchFamily="34" charset="0"/>
              </a:rPr>
              <a:t>The letters in an IPv6 address are case insensitive. For example, </a:t>
            </a:r>
            <a:r>
              <a:rPr sz="1600" b="1" dirty="0">
                <a:latin typeface="Huawei Sans" panose="020C0503030203020204" pitchFamily="34" charset="0"/>
              </a:rPr>
              <a:t>A</a:t>
            </a:r>
            <a:r>
              <a:rPr sz="1600" dirty="0">
                <a:latin typeface="Huawei Sans" panose="020C0503030203020204" pitchFamily="34" charset="0"/>
              </a:rPr>
              <a:t> is equivalent to </a:t>
            </a:r>
            <a:r>
              <a:rPr sz="1600" b="1" dirty="0">
                <a:latin typeface="Huawei Sans" panose="020C0503030203020204" pitchFamily="34" charset="0"/>
              </a:rPr>
              <a:t>a</a:t>
            </a:r>
            <a:r>
              <a:rPr sz="1600" dirty="0">
                <a:latin typeface="Huawei Sans" panose="020C0503030203020204" pitchFamily="34" charset="0"/>
              </a:rPr>
              <a:t>.</a:t>
            </a:r>
            <a:endParaRPr lang="zh-CN" altLang="en-US" sz="1600" b="1" dirty="0">
              <a:latin typeface="Huawei Sans" panose="020C0503030203020204" pitchFamily="34" charset="0"/>
            </a:endParaRPr>
          </a:p>
        </p:txBody>
      </p:sp>
      <p:graphicFrame>
        <p:nvGraphicFramePr>
          <p:cNvPr id="32" name="表格 2"/>
          <p:cNvGraphicFramePr>
            <a:graphicFrameLocks noGrp="1"/>
          </p:cNvGraphicFramePr>
          <p:nvPr>
            <p:extLst>
              <p:ext uri="{D42A27DB-BD31-4B8C-83A1-F6EECF244321}">
                <p14:modId xmlns:p14="http://schemas.microsoft.com/office/powerpoint/2010/main" val="2959724032"/>
              </p:ext>
            </p:extLst>
          </p:nvPr>
        </p:nvGraphicFramePr>
        <p:xfrm>
          <a:off x="1357085" y="2734354"/>
          <a:ext cx="8409659" cy="365760"/>
        </p:xfrm>
        <a:graphic>
          <a:graphicData uri="http://schemas.openxmlformats.org/drawingml/2006/table">
            <a:tbl>
              <a:tblPr firstRow="1" bandRow="1"/>
              <a:tblGrid>
                <a:gridCol w="808256">
                  <a:extLst>
                    <a:ext uri="{9D8B030D-6E8A-4147-A177-3AD203B41FA5}">
                      <a16:colId xmlns:a16="http://schemas.microsoft.com/office/drawing/2014/main" val="20000"/>
                    </a:ext>
                  </a:extLst>
                </a:gridCol>
                <a:gridCol w="300061">
                  <a:extLst>
                    <a:ext uri="{9D8B030D-6E8A-4147-A177-3AD203B41FA5}">
                      <a16:colId xmlns:a16="http://schemas.microsoft.com/office/drawing/2014/main" val="20001"/>
                    </a:ext>
                  </a:extLst>
                </a:gridCol>
                <a:gridCol w="808256">
                  <a:extLst>
                    <a:ext uri="{9D8B030D-6E8A-4147-A177-3AD203B41FA5}">
                      <a16:colId xmlns:a16="http://schemas.microsoft.com/office/drawing/2014/main" val="20002"/>
                    </a:ext>
                  </a:extLst>
                </a:gridCol>
                <a:gridCol w="273925">
                  <a:extLst>
                    <a:ext uri="{9D8B030D-6E8A-4147-A177-3AD203B41FA5}">
                      <a16:colId xmlns:a16="http://schemas.microsoft.com/office/drawing/2014/main" val="20003"/>
                    </a:ext>
                  </a:extLst>
                </a:gridCol>
                <a:gridCol w="808256">
                  <a:extLst>
                    <a:ext uri="{9D8B030D-6E8A-4147-A177-3AD203B41FA5}">
                      <a16:colId xmlns:a16="http://schemas.microsoft.com/office/drawing/2014/main" val="20004"/>
                    </a:ext>
                  </a:extLst>
                </a:gridCol>
                <a:gridCol w="273925">
                  <a:extLst>
                    <a:ext uri="{9D8B030D-6E8A-4147-A177-3AD203B41FA5}">
                      <a16:colId xmlns:a16="http://schemas.microsoft.com/office/drawing/2014/main" val="20005"/>
                    </a:ext>
                  </a:extLst>
                </a:gridCol>
                <a:gridCol w="808256">
                  <a:extLst>
                    <a:ext uri="{9D8B030D-6E8A-4147-A177-3AD203B41FA5}">
                      <a16:colId xmlns:a16="http://schemas.microsoft.com/office/drawing/2014/main" val="20006"/>
                    </a:ext>
                  </a:extLst>
                </a:gridCol>
                <a:gridCol w="273925">
                  <a:extLst>
                    <a:ext uri="{9D8B030D-6E8A-4147-A177-3AD203B41FA5}">
                      <a16:colId xmlns:a16="http://schemas.microsoft.com/office/drawing/2014/main" val="20007"/>
                    </a:ext>
                  </a:extLst>
                </a:gridCol>
                <a:gridCol w="808256">
                  <a:extLst>
                    <a:ext uri="{9D8B030D-6E8A-4147-A177-3AD203B41FA5}">
                      <a16:colId xmlns:a16="http://schemas.microsoft.com/office/drawing/2014/main" val="20008"/>
                    </a:ext>
                  </a:extLst>
                </a:gridCol>
                <a:gridCol w="273925">
                  <a:extLst>
                    <a:ext uri="{9D8B030D-6E8A-4147-A177-3AD203B41FA5}">
                      <a16:colId xmlns:a16="http://schemas.microsoft.com/office/drawing/2014/main" val="20009"/>
                    </a:ext>
                  </a:extLst>
                </a:gridCol>
                <a:gridCol w="808256">
                  <a:extLst>
                    <a:ext uri="{9D8B030D-6E8A-4147-A177-3AD203B41FA5}">
                      <a16:colId xmlns:a16="http://schemas.microsoft.com/office/drawing/2014/main" val="20010"/>
                    </a:ext>
                  </a:extLst>
                </a:gridCol>
                <a:gridCol w="273925">
                  <a:extLst>
                    <a:ext uri="{9D8B030D-6E8A-4147-A177-3AD203B41FA5}">
                      <a16:colId xmlns:a16="http://schemas.microsoft.com/office/drawing/2014/main" val="20011"/>
                    </a:ext>
                  </a:extLst>
                </a:gridCol>
                <a:gridCol w="808256">
                  <a:extLst>
                    <a:ext uri="{9D8B030D-6E8A-4147-A177-3AD203B41FA5}">
                      <a16:colId xmlns:a16="http://schemas.microsoft.com/office/drawing/2014/main" val="20012"/>
                    </a:ext>
                  </a:extLst>
                </a:gridCol>
                <a:gridCol w="273925">
                  <a:extLst>
                    <a:ext uri="{9D8B030D-6E8A-4147-A177-3AD203B41FA5}">
                      <a16:colId xmlns:a16="http://schemas.microsoft.com/office/drawing/2014/main" val="20013"/>
                    </a:ext>
                  </a:extLst>
                </a:gridCol>
                <a:gridCol w="808256">
                  <a:extLst>
                    <a:ext uri="{9D8B030D-6E8A-4147-A177-3AD203B41FA5}">
                      <a16:colId xmlns:a16="http://schemas.microsoft.com/office/drawing/2014/main" val="20014"/>
                    </a:ext>
                  </a:extLst>
                </a:gridCol>
              </a:tblGrid>
              <a:tr h="27000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dirty="0">
                          <a:solidFill>
                            <a:schemeClr val="tx1"/>
                          </a:solidFill>
                          <a:latin typeface="Huawei Sans" panose="020C0503030203020204" pitchFamily="34" charset="0"/>
                        </a:rPr>
                        <a:t>2001</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dirty="0">
                          <a:solidFill>
                            <a:schemeClr val="tx1"/>
                          </a:solidFill>
                          <a:latin typeface="Huawei Sans" panose="020C0503030203020204" pitchFamily="34" charset="0"/>
                        </a:rPr>
                        <a:t>0DB8</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dirty="0">
                          <a:solidFill>
                            <a:schemeClr val="tx1"/>
                          </a:solidFill>
                          <a:latin typeface="Huawei Sans" panose="020C0503030203020204" pitchFamily="34" charset="0"/>
                        </a:rPr>
                        <a:t>0000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0000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0008</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0800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200C</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417A</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24092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2000" dirty="0">
                <a:latin typeface="Huawei Sans" panose="020C0503030203020204" pitchFamily="34" charset="0"/>
              </a:rPr>
              <a:t>Why is the length of an IPv6 address 128 bits?</a:t>
            </a:r>
            <a:endParaRPr lang="zh-CN" altLang="en-US" sz="2000" dirty="0">
              <a:latin typeface="Huawei Sans" panose="020C0503030203020204" pitchFamily="34" charset="0"/>
            </a:endParaRPr>
          </a:p>
          <a:p>
            <a:pPr marL="654050" lvl="1" indent="-339725"/>
            <a:r>
              <a:rPr sz="1600" dirty="0">
                <a:latin typeface="Huawei Sans" panose="020C0503030203020204" pitchFamily="34" charset="0"/>
              </a:rPr>
              <a:t>The word length processed by the CPU has experienced 4 bits, 8 bits, 16 bits, 32 bits, and 64 bits. When data can be represented by a binary number with an exponent power of 2, the CPU has the highest processing efficiency.</a:t>
            </a:r>
          </a:p>
          <a:p>
            <a:pPr marL="654050" lvl="1" indent="-339725"/>
            <a:r>
              <a:rPr sz="1600" dirty="0">
                <a:latin typeface="Huawei Sans" panose="020C0503030203020204" pitchFamily="34" charset="0"/>
              </a:rPr>
              <a:t>Considering data processing efficiency and network expansion in the future, it is very appropriate to set the length of an IPv6 address to 128 bits.</a:t>
            </a:r>
            <a:endParaRPr lang="zh-CN" altLang="en-US" sz="1600" dirty="0">
              <a:latin typeface="Huawei Sans" panose="020C0503030203020204" pitchFamily="34" charset="0"/>
            </a:endParaRPr>
          </a:p>
          <a:p>
            <a:endParaRPr lang="zh-CN" altLang="en-US" sz="1800" dirty="0">
              <a:latin typeface="Huawei Sans" panose="020C0503030203020204" pitchFamily="34" charset="0"/>
            </a:endParaRPr>
          </a:p>
          <a:p>
            <a:r>
              <a:rPr sz="2000" dirty="0">
                <a:latin typeface="Huawei Sans" panose="020C0503030203020204" pitchFamily="34" charset="0"/>
              </a:rPr>
              <a:t>What is the concept of a 128-bit IPv6 address?</a:t>
            </a:r>
          </a:p>
          <a:p>
            <a:pPr marL="654050" lvl="1" indent="-339725"/>
            <a:r>
              <a:rPr sz="1600" dirty="0">
                <a:latin typeface="Huawei Sans" panose="020C0503030203020204" pitchFamily="34" charset="0"/>
              </a:rPr>
              <a:t>There are 2</a:t>
            </a:r>
            <a:r>
              <a:rPr sz="1600" baseline="30000" dirty="0">
                <a:solidFill>
                  <a:srgbClr val="EC7061"/>
                </a:solidFill>
                <a:latin typeface="Huawei Sans" panose="020C0503030203020204" pitchFamily="34" charset="0"/>
              </a:rPr>
              <a:t>32</a:t>
            </a:r>
            <a:r>
              <a:rPr sz="1600" dirty="0">
                <a:latin typeface="Huawei Sans" panose="020C0503030203020204" pitchFamily="34" charset="0"/>
              </a:rPr>
              <a:t> (4,294,967,296) IPv4 addresses.</a:t>
            </a:r>
            <a:endParaRPr lang="zh-CN" altLang="en-US" sz="1600" dirty="0">
              <a:latin typeface="Huawei Sans" panose="020C0503030203020204" pitchFamily="34" charset="0"/>
            </a:endParaRPr>
          </a:p>
          <a:p>
            <a:pPr marL="654050" lvl="1" indent="-339725"/>
            <a:r>
              <a:rPr sz="1600" dirty="0">
                <a:latin typeface="Huawei Sans" panose="020C0503030203020204" pitchFamily="34" charset="0"/>
              </a:rPr>
              <a:t>There are 2</a:t>
            </a:r>
            <a:r>
              <a:rPr sz="1600" baseline="30000" dirty="0">
                <a:solidFill>
                  <a:srgbClr val="EC7061"/>
                </a:solidFill>
                <a:latin typeface="Huawei Sans" panose="020C0503030203020204" pitchFamily="34" charset="0"/>
              </a:rPr>
              <a:t>128</a:t>
            </a:r>
            <a:r>
              <a:rPr sz="1600" dirty="0">
                <a:latin typeface="Huawei Sans" panose="020C0503030203020204" pitchFamily="34" charset="0"/>
              </a:rPr>
              <a:t> (2</a:t>
            </a:r>
            <a:r>
              <a:rPr sz="1600" baseline="30000" dirty="0">
                <a:solidFill>
                  <a:srgbClr val="EC7061"/>
                </a:solidFill>
                <a:latin typeface="Huawei Sans" panose="020C0503030203020204" pitchFamily="34" charset="0"/>
              </a:rPr>
              <a:t>96</a:t>
            </a:r>
            <a:r>
              <a:rPr sz="1600" dirty="0">
                <a:latin typeface="Huawei Sans" panose="020C0503030203020204" pitchFamily="34" charset="0"/>
              </a:rPr>
              <a:t> x 2</a:t>
            </a:r>
            <a:r>
              <a:rPr sz="1600" baseline="30000" dirty="0">
                <a:solidFill>
                  <a:srgbClr val="EC7061"/>
                </a:solidFill>
                <a:latin typeface="Huawei Sans" panose="020C0503030203020204" pitchFamily="34" charset="0"/>
              </a:rPr>
              <a:t>32</a:t>
            </a:r>
            <a:r>
              <a:rPr sz="1600" dirty="0">
                <a:latin typeface="Huawei Sans" panose="020C0503030203020204" pitchFamily="34" charset="0"/>
              </a:rPr>
              <a:t> = 340,282,366,920,938,463,463,374,607,431,768,211,456) IPv6 addresses. Specifically, 67 trillion addresses can be allocated per square meter on Earth's surface</a:t>
            </a:r>
            <a:endParaRPr lang="zh-CN" altLang="en-US" sz="1600" dirty="0">
              <a:latin typeface="Huawei Sans" panose="020C0503030203020204" pitchFamily="34" charset="0"/>
            </a:endParaRPr>
          </a:p>
          <a:p>
            <a:pPr marL="654050" lvl="1" indent="-339725"/>
            <a:r>
              <a:rPr sz="1600" dirty="0">
                <a:latin typeface="Huawei Sans" panose="020C0503030203020204" pitchFamily="34" charset="0"/>
              </a:rPr>
              <a:t>It is no exaggeration to say that each grain of sand on Earth can be allocated an IPv6 address.</a:t>
            </a:r>
            <a:endParaRPr lang="zh-CN" altLang="en-US" sz="1600" dirty="0">
              <a:latin typeface="Huawei Sans" panose="020C0503030203020204" pitchFamily="34" charset="0"/>
            </a:endParaRP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Address Space</a:t>
            </a:r>
          </a:p>
        </p:txBody>
      </p:sp>
    </p:spTree>
    <p:extLst>
      <p:ext uri="{BB962C8B-B14F-4D97-AF65-F5344CB8AC3E}">
        <p14:creationId xmlns:p14="http://schemas.microsoft.com/office/powerpoint/2010/main" val="647811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 Format</a:t>
            </a:r>
          </a:p>
        </p:txBody>
      </p:sp>
      <p:sp>
        <p:nvSpPr>
          <p:cNvPr id="4" name="AutoShape 3"/>
          <p:cNvSpPr>
            <a:spLocks noChangeArrowheads="1"/>
          </p:cNvSpPr>
          <p:nvPr/>
        </p:nvSpPr>
        <p:spPr bwMode="gray">
          <a:xfrm>
            <a:off x="784412" y="2668772"/>
            <a:ext cx="2563791" cy="2284280"/>
          </a:xfrm>
          <a:prstGeom prst="rightArrow">
            <a:avLst>
              <a:gd name="adj1" fmla="val 62787"/>
              <a:gd name="adj2" fmla="val 41259"/>
            </a:avLst>
          </a:prstGeom>
          <a:gradFill rotWithShape="1">
            <a:gsLst>
              <a:gs pos="0">
                <a:schemeClr val="bg2">
                  <a:gamma/>
                  <a:tint val="0"/>
                  <a:invGamma/>
                  <a:alpha val="0"/>
                </a:schemeClr>
              </a:gs>
              <a:gs pos="100000">
                <a:schemeClr val="bg2">
                  <a:alpha val="50000"/>
                </a:schemeClr>
              </a:gs>
            </a:gsLst>
            <a:lin ang="0" scaled="1"/>
          </a:gradFill>
          <a:ln w="19050" cap="rnd" algn="ctr">
            <a:solidFill>
              <a:schemeClr val="bg2"/>
            </a:solidFill>
            <a:prstDash val="sysDot"/>
            <a:miter lim="800000"/>
            <a:headEnd/>
            <a:tailEnd/>
          </a:ln>
          <a:effectLst/>
        </p:spPr>
        <p:txBody>
          <a:bodyPr wrap="square" anchor="ctr">
            <a:noAutofit/>
          </a:bodyPr>
          <a:lstStyle/>
          <a:p>
            <a:pPr algn="ctr">
              <a:lnSpc>
                <a:spcPct val="100000"/>
              </a:lnSpc>
              <a:buClrTx/>
              <a:buSzTx/>
              <a:buFontTx/>
              <a:buNone/>
              <a:defRPr/>
            </a:pPr>
            <a:endParaRPr lang="zh-CN" altLang="en-US" sz="1800">
              <a:latin typeface="Huawei Sans" panose="020C0503030203020204" pitchFamily="34" charset="0"/>
            </a:endParaRPr>
          </a:p>
        </p:txBody>
      </p:sp>
      <p:sp>
        <p:nvSpPr>
          <p:cNvPr id="5" name="Text Box 4"/>
          <p:cNvSpPr txBox="1">
            <a:spLocks noChangeArrowheads="1"/>
          </p:cNvSpPr>
          <p:nvPr/>
        </p:nvSpPr>
        <p:spPr bwMode="gray">
          <a:xfrm>
            <a:off x="903862" y="3519066"/>
            <a:ext cx="1701682" cy="369332"/>
          </a:xfrm>
          <a:prstGeom prst="rect">
            <a:avLst/>
          </a:prstGeom>
          <a:noFill/>
          <a:ln w="9525">
            <a:noFill/>
            <a:miter lim="800000"/>
            <a:headEnd/>
            <a:tailEnd/>
          </a:ln>
        </p:spPr>
        <p:txBody>
          <a:bodyPr wrap="square">
            <a:noAutofit/>
          </a:bodyPr>
          <a:lstStyle/>
          <a:p>
            <a:pPr algn="ctr">
              <a:lnSpc>
                <a:spcPct val="100000"/>
              </a:lnSpc>
              <a:spcBef>
                <a:spcPct val="20000"/>
              </a:spcBef>
              <a:buClr>
                <a:srgbClr val="CC0000"/>
              </a:buClr>
              <a:buSzTx/>
              <a:buFontTx/>
              <a:buNone/>
            </a:pPr>
            <a:r>
              <a:rPr dirty="0">
                <a:latin typeface="Huawei Sans" panose="020C0503030203020204" pitchFamily="34" charset="0"/>
              </a:rPr>
              <a:t>IPv6 address format</a:t>
            </a:r>
            <a:endParaRPr lang="zh-CN" altLang="en-US" dirty="0">
              <a:latin typeface="Huawei Sans" panose="020C0503030203020204" pitchFamily="34" charset="0"/>
            </a:endParaRPr>
          </a:p>
        </p:txBody>
      </p:sp>
      <p:sp>
        <p:nvSpPr>
          <p:cNvPr id="6" name="AutoShape 5"/>
          <p:cNvSpPr>
            <a:spLocks noChangeArrowheads="1"/>
          </p:cNvSpPr>
          <p:nvPr/>
        </p:nvSpPr>
        <p:spPr bwMode="gray">
          <a:xfrm>
            <a:off x="3359758" y="1364405"/>
            <a:ext cx="7900172" cy="4773904"/>
          </a:xfrm>
          <a:prstGeom prst="roundRect">
            <a:avLst>
              <a:gd name="adj" fmla="val 3481"/>
            </a:avLst>
          </a:prstGeom>
          <a:noFill/>
          <a:ln w="19050" cap="rnd">
            <a:solidFill>
              <a:schemeClr val="bg2"/>
            </a:solidFill>
            <a:prstDash val="sysDot"/>
            <a:round/>
            <a:headEnd/>
            <a:tailEnd/>
          </a:ln>
        </p:spPr>
        <p:txBody>
          <a:bodyPr wrap="square" anchor="ctr">
            <a:noAutofit/>
          </a:bodyPr>
          <a:lstStyle/>
          <a:p>
            <a:endParaRPr lang="zh-CN" altLang="en-US">
              <a:latin typeface="Huawei Sans" panose="020C0503030203020204" pitchFamily="34" charset="0"/>
            </a:endParaRPr>
          </a:p>
        </p:txBody>
      </p:sp>
      <p:grpSp>
        <p:nvGrpSpPr>
          <p:cNvPr id="21" name="组合 20"/>
          <p:cNvGrpSpPr/>
          <p:nvPr/>
        </p:nvGrpSpPr>
        <p:grpSpPr bwMode="gray">
          <a:xfrm>
            <a:off x="3501587" y="4727960"/>
            <a:ext cx="7687898" cy="1287415"/>
            <a:chOff x="3533484" y="4460928"/>
            <a:chExt cx="7687898" cy="1287415"/>
          </a:xfrm>
        </p:grpSpPr>
        <p:sp>
          <p:nvSpPr>
            <p:cNvPr id="14" name="AutoShape 13"/>
            <p:cNvSpPr>
              <a:spLocks noChangeArrowheads="1"/>
            </p:cNvSpPr>
            <p:nvPr/>
          </p:nvSpPr>
          <p:spPr bwMode="gray">
            <a:xfrm>
              <a:off x="3533484" y="4460928"/>
              <a:ext cx="7593694" cy="1287240"/>
            </a:xfrm>
            <a:prstGeom prst="roundRect">
              <a:avLst>
                <a:gd name="adj" fmla="val 10889"/>
              </a:avLst>
            </a:prstGeom>
            <a:solidFill>
              <a:srgbClr val="FFD17D"/>
            </a:solidFill>
            <a:ln w="38100">
              <a:noFill/>
              <a:round/>
              <a:headEnd/>
              <a:tailEnd/>
            </a:ln>
            <a:effectLst/>
          </p:spPr>
          <p:txBody>
            <a:bodyPr wrap="square" anchor="ctr">
              <a:noAutofit/>
            </a:bodyPr>
            <a:lstStyle/>
            <a:p>
              <a:pPr>
                <a:defRPr/>
              </a:pPr>
              <a:endParaRPr lang="zh-CN" altLang="en-US" sz="1400" dirty="0">
                <a:latin typeface="Huawei Sans" panose="020C0503030203020204" pitchFamily="34" charset="0"/>
              </a:endParaRPr>
            </a:p>
          </p:txBody>
        </p:sp>
        <p:sp>
          <p:nvSpPr>
            <p:cNvPr id="16" name="Text Box 15"/>
            <p:cNvSpPr txBox="1">
              <a:spLocks noChangeArrowheads="1"/>
            </p:cNvSpPr>
            <p:nvPr/>
          </p:nvSpPr>
          <p:spPr bwMode="gray">
            <a:xfrm>
              <a:off x="3652952" y="4492615"/>
              <a:ext cx="7568430" cy="1255728"/>
            </a:xfrm>
            <a:prstGeom prst="rect">
              <a:avLst/>
            </a:prstGeom>
            <a:noFill/>
            <a:ln w="9525" algn="ctr">
              <a:noFill/>
              <a:miter lim="800000"/>
              <a:headEnd/>
              <a:tailEnd/>
            </a:ln>
          </p:spPr>
          <p:txBody>
            <a:bodyPr wrap="square">
              <a:noAutofit/>
            </a:bodyPr>
            <a:lstStyle/>
            <a:p>
              <a:pPr eaLnBrk="0" hangingPunct="0">
                <a:buClrTx/>
                <a:buSzTx/>
                <a:buFontTx/>
                <a:buNone/>
              </a:pPr>
              <a:r>
                <a:rPr sz="1400" b="1" dirty="0">
                  <a:solidFill>
                    <a:srgbClr val="000000"/>
                  </a:solidFill>
                  <a:latin typeface="Huawei Sans" panose="020C0503030203020204" pitchFamily="34" charset="0"/>
                </a:rPr>
                <a:t>Format for an IPv4-embedded IPv6 address</a:t>
              </a:r>
              <a:endParaRPr lang="zh-CN" altLang="en-US" sz="1200" dirty="0">
                <a:latin typeface="Huawei Sans" panose="020C0503030203020204" pitchFamily="34" charset="0"/>
              </a:endParaRP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The first 96 bits and last 32 bits of this address are in the IPv6 and IPv4 address formats, respectively.</a:t>
              </a:r>
              <a:endParaRPr lang="en-US" altLang="zh-CN" sz="1200" dirty="0">
                <a:latin typeface="Huawei Sans" panose="020C0503030203020204" pitchFamily="34" charset="0"/>
              </a:endParaRP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The IPv6 part can be in preferred or compressed format, and the IPv4 part is in dotted decimal notation.</a:t>
              </a: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For example, 0:0:0:0:0:0:166.168.1.2/64 is an IPv4-embedded IPv6 address.</a:t>
              </a:r>
              <a:endParaRPr lang="zh-CN" altLang="en-US" sz="1200" dirty="0">
                <a:latin typeface="Huawei Sans" panose="020C0503030203020204" pitchFamily="34" charset="0"/>
              </a:endParaRPr>
            </a:p>
          </p:txBody>
        </p:sp>
      </p:grpSp>
      <p:grpSp>
        <p:nvGrpSpPr>
          <p:cNvPr id="20" name="组合 19"/>
          <p:cNvGrpSpPr/>
          <p:nvPr/>
        </p:nvGrpSpPr>
        <p:grpSpPr bwMode="gray">
          <a:xfrm>
            <a:off x="3501941" y="2892824"/>
            <a:ext cx="7629854" cy="1698885"/>
            <a:chOff x="3497326" y="2738335"/>
            <a:chExt cx="7629854" cy="1698885"/>
          </a:xfrm>
        </p:grpSpPr>
        <p:sp>
          <p:nvSpPr>
            <p:cNvPr id="11" name="AutoShape 10"/>
            <p:cNvSpPr>
              <a:spLocks noChangeArrowheads="1"/>
            </p:cNvSpPr>
            <p:nvPr/>
          </p:nvSpPr>
          <p:spPr bwMode="gray">
            <a:xfrm>
              <a:off x="3497326" y="2738335"/>
              <a:ext cx="7629854" cy="1698885"/>
            </a:xfrm>
            <a:prstGeom prst="roundRect">
              <a:avLst>
                <a:gd name="adj" fmla="val 10889"/>
              </a:avLst>
            </a:prstGeom>
            <a:solidFill>
              <a:srgbClr val="FFF2CC"/>
            </a:solidFill>
            <a:ln w="38100">
              <a:noFill/>
              <a:round/>
              <a:headEnd/>
              <a:tailEnd/>
            </a:ln>
            <a:effectLst/>
          </p:spPr>
          <p:txBody>
            <a:bodyPr wrap="square" anchor="ctr">
              <a:noAutofit/>
            </a:bodyPr>
            <a:lstStyle/>
            <a:p>
              <a:pPr>
                <a:defRPr/>
              </a:pPr>
              <a:endParaRPr lang="zh-CN" altLang="en-US" sz="1400">
                <a:latin typeface="Huawei Sans" panose="020C0503030203020204" pitchFamily="34" charset="0"/>
              </a:endParaRPr>
            </a:p>
          </p:txBody>
        </p:sp>
        <p:sp>
          <p:nvSpPr>
            <p:cNvPr id="17" name="Text Box 16"/>
            <p:cNvSpPr txBox="1">
              <a:spLocks noChangeArrowheads="1"/>
            </p:cNvSpPr>
            <p:nvPr/>
          </p:nvSpPr>
          <p:spPr bwMode="gray">
            <a:xfrm>
              <a:off x="3625028" y="2881209"/>
              <a:ext cx="7324746" cy="1431528"/>
            </a:xfrm>
            <a:prstGeom prst="rect">
              <a:avLst/>
            </a:prstGeom>
            <a:noFill/>
            <a:ln w="9525" algn="ctr">
              <a:noFill/>
              <a:miter lim="800000"/>
              <a:headEnd/>
              <a:tailEnd/>
            </a:ln>
          </p:spPr>
          <p:txBody>
            <a:bodyPr wrap="square">
              <a:noAutofit/>
            </a:bodyPr>
            <a:lstStyle/>
            <a:p>
              <a:pPr eaLnBrk="0" hangingPunct="0">
                <a:buClrTx/>
                <a:buSzTx/>
                <a:buFontTx/>
                <a:buNone/>
              </a:pPr>
              <a:r>
                <a:rPr sz="1400" b="1" dirty="0">
                  <a:solidFill>
                    <a:srgbClr val="000000"/>
                  </a:solidFill>
                  <a:latin typeface="Huawei Sans" panose="020C0503030203020204" pitchFamily="34" charset="0"/>
                </a:rPr>
                <a:t>Compressed format</a:t>
              </a: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Leading 0s in each segment can be suppressed. However, if all bits of a segment are 0s, at least one 0 must be reserved. The trailing 0s cannot be suppressed.</a:t>
              </a:r>
              <a:endParaRPr lang="en-US" altLang="zh-CN" sz="1200" dirty="0">
                <a:latin typeface="Huawei Sans" panose="020C0503030203020204" pitchFamily="34" charset="0"/>
              </a:endParaRP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If one or more consecutive segments contain only 0s, they can be replaced using two consecutive colons (::). However, this substitution can only be applied once in the IPv6 address.</a:t>
              </a:r>
              <a:endParaRPr lang="en-US" altLang="zh-CN" sz="1200" dirty="0">
                <a:latin typeface="Huawei Sans" panose="020C0503030203020204" pitchFamily="34" charset="0"/>
              </a:endParaRPr>
            </a:p>
            <a:p>
              <a:pPr marL="276225" lvl="1" indent="-26670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For example, 2001:DB8:0:1::45ff/64 is an IPv6 address in compressed format.</a:t>
              </a:r>
              <a:endParaRPr lang="zh-CN" altLang="en-US" sz="1200" dirty="0">
                <a:latin typeface="Huawei Sans" panose="020C0503030203020204" pitchFamily="34" charset="0"/>
              </a:endParaRPr>
            </a:p>
          </p:txBody>
        </p:sp>
      </p:grpSp>
      <p:grpSp>
        <p:nvGrpSpPr>
          <p:cNvPr id="19" name="组合 18"/>
          <p:cNvGrpSpPr/>
          <p:nvPr/>
        </p:nvGrpSpPr>
        <p:grpSpPr bwMode="gray">
          <a:xfrm>
            <a:off x="3497224" y="1487153"/>
            <a:ext cx="7629854" cy="1268766"/>
            <a:chOff x="3497326" y="1143416"/>
            <a:chExt cx="7629854" cy="1181862"/>
          </a:xfrm>
        </p:grpSpPr>
        <p:sp>
          <p:nvSpPr>
            <p:cNvPr id="8" name="AutoShape 7"/>
            <p:cNvSpPr>
              <a:spLocks noChangeArrowheads="1"/>
            </p:cNvSpPr>
            <p:nvPr/>
          </p:nvSpPr>
          <p:spPr bwMode="gray">
            <a:xfrm>
              <a:off x="3497326" y="1143416"/>
              <a:ext cx="7629854" cy="1181862"/>
            </a:xfrm>
            <a:prstGeom prst="roundRect">
              <a:avLst>
                <a:gd name="adj" fmla="val 10889"/>
              </a:avLst>
            </a:prstGeom>
            <a:solidFill>
              <a:srgbClr val="99DFF9"/>
            </a:solidFill>
            <a:ln w="38100">
              <a:noFill/>
              <a:round/>
              <a:headEnd/>
              <a:tailEnd/>
            </a:ln>
            <a:effectLst/>
          </p:spPr>
          <p:txBody>
            <a:bodyPr wrap="square" anchor="ctr">
              <a:noAutofit/>
            </a:bodyPr>
            <a:lstStyle/>
            <a:p>
              <a:pPr>
                <a:defRPr/>
              </a:pPr>
              <a:endParaRPr lang="zh-CN" altLang="en-US" sz="1400">
                <a:latin typeface="Huawei Sans" panose="020C0503030203020204" pitchFamily="34" charset="0"/>
              </a:endParaRPr>
            </a:p>
          </p:txBody>
        </p:sp>
        <p:sp>
          <p:nvSpPr>
            <p:cNvPr id="18" name="Text Box 17"/>
            <p:cNvSpPr txBox="1">
              <a:spLocks noChangeArrowheads="1"/>
            </p:cNvSpPr>
            <p:nvPr/>
          </p:nvSpPr>
          <p:spPr bwMode="gray">
            <a:xfrm>
              <a:off x="3640159" y="1152289"/>
              <a:ext cx="7314331" cy="1169717"/>
            </a:xfrm>
            <a:prstGeom prst="rect">
              <a:avLst/>
            </a:prstGeom>
            <a:noFill/>
            <a:ln w="9525" algn="ctr">
              <a:noFill/>
              <a:miter lim="800000"/>
              <a:headEnd/>
              <a:tailEnd/>
            </a:ln>
          </p:spPr>
          <p:txBody>
            <a:bodyPr wrap="square">
              <a:noAutofit/>
            </a:bodyPr>
            <a:lstStyle/>
            <a:p>
              <a:pPr eaLnBrk="0" hangingPunct="0">
                <a:buClrTx/>
                <a:buSzTx/>
                <a:buFontTx/>
                <a:buNone/>
              </a:pPr>
              <a:r>
                <a:rPr sz="1400" b="1" dirty="0">
                  <a:solidFill>
                    <a:srgbClr val="000000"/>
                  </a:solidFill>
                  <a:latin typeface="Huawei Sans" panose="020C0503030203020204" pitchFamily="34" charset="0"/>
                </a:rPr>
                <a:t>Preferred format</a:t>
              </a:r>
            </a:p>
            <a:p>
              <a:pPr marL="266700" lvl="1" indent="-24765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An IPv6 address is divided into eight segments using colons, and each segment contains 16 bits and is expressed in hexadecimal notation.</a:t>
              </a:r>
              <a:endParaRPr lang="en-US" altLang="zh-CN" sz="1200" dirty="0">
                <a:latin typeface="Huawei Sans" panose="020C0503030203020204" pitchFamily="34" charset="0"/>
              </a:endParaRPr>
            </a:p>
            <a:p>
              <a:pPr marL="266700" lvl="1" indent="-24765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This type of address is expressed in the format of </a:t>
              </a:r>
              <a:r>
                <a:rPr sz="1200" i="1" dirty="0">
                  <a:latin typeface="Huawei Sans" panose="020C0503030203020204" pitchFamily="34" charset="0"/>
                </a:rPr>
                <a:t>IPv6 address</a:t>
              </a:r>
              <a:r>
                <a:rPr sz="1200" dirty="0">
                  <a:latin typeface="Huawei Sans" panose="020C0503030203020204" pitchFamily="34" charset="0"/>
                </a:rPr>
                <a:t>/</a:t>
              </a:r>
              <a:r>
                <a:rPr sz="1200" i="1" dirty="0">
                  <a:latin typeface="Huawei Sans" panose="020C0503030203020204" pitchFamily="34" charset="0"/>
                </a:rPr>
                <a:t>mask length</a:t>
              </a:r>
              <a:r>
                <a:rPr sz="1200" dirty="0">
                  <a:latin typeface="Huawei Sans" panose="020C0503030203020204" pitchFamily="34" charset="0"/>
                </a:rPr>
                <a:t>.</a:t>
              </a:r>
              <a:endParaRPr lang="en-US" altLang="zh-CN" sz="1200" dirty="0">
                <a:latin typeface="Huawei Sans" panose="020C0503030203020204" pitchFamily="34" charset="0"/>
              </a:endParaRPr>
            </a:p>
            <a:p>
              <a:pPr marL="266700" lvl="1" indent="-247650" defTabSz="801688" fontAlgn="base">
                <a:spcBef>
                  <a:spcPct val="30000"/>
                </a:spcBef>
                <a:buClr>
                  <a:srgbClr val="080808"/>
                </a:buClr>
                <a:buSzPct val="50000"/>
                <a:buFont typeface="Wingdings" pitchFamily="2" charset="2"/>
                <a:buChar char="p"/>
              </a:pPr>
              <a:r>
                <a:rPr sz="1200" dirty="0">
                  <a:latin typeface="Huawei Sans" panose="020C0503030203020204" pitchFamily="34" charset="0"/>
                </a:rPr>
                <a:t>For example, 2001:0DB8:0000:0001:0000:0000:0000:45ff/64 is an IPv6 address in preferred format.</a:t>
              </a:r>
              <a:endParaRPr lang="zh-CN" altLang="en-US" sz="1200" dirty="0">
                <a:latin typeface="Huawei Sans" panose="020C0503030203020204" pitchFamily="34" charset="0"/>
              </a:endParaRPr>
            </a:p>
          </p:txBody>
        </p:sp>
      </p:grpSp>
    </p:spTree>
    <p:extLst>
      <p:ext uri="{BB962C8B-B14F-4D97-AF65-F5344CB8AC3E}">
        <p14:creationId xmlns:p14="http://schemas.microsoft.com/office/powerpoint/2010/main" val="2073192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2000" dirty="0">
                <a:latin typeface="Huawei Sans" panose="020C0503030203020204" pitchFamily="34" charset="0"/>
              </a:rPr>
              <a:t>An IPv6 address is composed of two parts:</a:t>
            </a:r>
          </a:p>
          <a:p>
            <a:pPr marL="654050" lvl="1" indent="-339725"/>
            <a:r>
              <a:rPr sz="1800" dirty="0">
                <a:latin typeface="Huawei Sans" panose="020C0503030203020204" pitchFamily="34" charset="0"/>
              </a:rPr>
              <a:t>Network prefix: consists of </a:t>
            </a:r>
            <a:r>
              <a:rPr sz="1800" i="1" dirty="0">
                <a:latin typeface="Huawei Sans" panose="020C0503030203020204" pitchFamily="34" charset="0"/>
              </a:rPr>
              <a:t>n</a:t>
            </a:r>
            <a:r>
              <a:rPr sz="1800" dirty="0">
                <a:latin typeface="Huawei Sans" panose="020C0503030203020204" pitchFamily="34" charset="0"/>
              </a:rPr>
              <a:t> bits and has the same function as the network ID of an IPv4 address.</a:t>
            </a:r>
            <a:endParaRPr lang="en-US" altLang="zh-CN" sz="1800" dirty="0">
              <a:latin typeface="Huawei Sans" panose="020C0503030203020204" pitchFamily="34" charset="0"/>
            </a:endParaRPr>
          </a:p>
          <a:p>
            <a:pPr marL="654050" lvl="1" indent="-339725"/>
            <a:r>
              <a:rPr sz="1800" dirty="0">
                <a:latin typeface="Huawei Sans" panose="020C0503030203020204" pitchFamily="34" charset="0"/>
              </a:rPr>
              <a:t>Interface ID: consists of (128 – </a:t>
            </a:r>
            <a:r>
              <a:rPr sz="1800" i="1" dirty="0">
                <a:latin typeface="Huawei Sans" panose="020C0503030203020204" pitchFamily="34" charset="0"/>
              </a:rPr>
              <a:t>n</a:t>
            </a:r>
            <a:r>
              <a:rPr sz="1800" dirty="0">
                <a:latin typeface="Huawei Sans" panose="020C0503030203020204" pitchFamily="34" charset="0"/>
              </a:rPr>
              <a:t>) bits and is parallel to the host ID of an IPv4 address.</a:t>
            </a:r>
            <a:endParaRPr lang="en-US" altLang="zh-CN" sz="1800" dirty="0">
              <a:latin typeface="Huawei Sans" panose="020C0503030203020204" pitchFamily="34" charset="0"/>
            </a:endParaRPr>
          </a:p>
          <a:p>
            <a:r>
              <a:rPr sz="2000" dirty="0">
                <a:latin typeface="Huawei Sans" panose="020C0503030203020204" pitchFamily="34" charset="0"/>
              </a:rPr>
              <a:t>Example of an IPv6 unicast address: 2001:0DB8:6101:0001:5ED9:98FF:FECA:A298/64</a:t>
            </a:r>
            <a:endParaRPr lang="en-US" altLang="zh-CN"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 Structure</a:t>
            </a:r>
          </a:p>
        </p:txBody>
      </p:sp>
      <p:grpSp>
        <p:nvGrpSpPr>
          <p:cNvPr id="7" name="Group 5"/>
          <p:cNvGrpSpPr>
            <a:grpSpLocks/>
          </p:cNvGrpSpPr>
          <p:nvPr/>
        </p:nvGrpSpPr>
        <p:grpSpPr bwMode="gray">
          <a:xfrm>
            <a:off x="2288173" y="4692182"/>
            <a:ext cx="7507014" cy="673342"/>
            <a:chOff x="1492" y="1457"/>
            <a:chExt cx="3073" cy="318"/>
          </a:xfrm>
          <a:solidFill>
            <a:srgbClr val="F4FBFE"/>
          </a:solidFill>
        </p:grpSpPr>
        <p:sp>
          <p:nvSpPr>
            <p:cNvPr id="8" name="Rectangle 6"/>
            <p:cNvSpPr>
              <a:spLocks noChangeArrowheads="1"/>
            </p:cNvSpPr>
            <p:nvPr/>
          </p:nvSpPr>
          <p:spPr bwMode="gray">
            <a:xfrm>
              <a:off x="3055" y="1457"/>
              <a:ext cx="1510" cy="318"/>
            </a:xfrm>
            <a:prstGeom prst="rect">
              <a:avLst/>
            </a:prstGeom>
            <a:grpFill/>
            <a:ln w="9525">
              <a:solidFill>
                <a:srgbClr val="99DFF9"/>
              </a:solidFill>
              <a:miter lim="800000"/>
              <a:headEnd/>
              <a:tailEnd/>
            </a:ln>
          </p:spPr>
          <p:txBody>
            <a:bodyPr wrap="square" anchor="ctr">
              <a:noAutofit/>
            </a:bodyPr>
            <a:lstStyle/>
            <a:p>
              <a:pPr algn="ctr">
                <a:lnSpc>
                  <a:spcPct val="100000"/>
                </a:lnSpc>
                <a:buClrTx/>
                <a:buSzTx/>
                <a:buFontTx/>
                <a:buNone/>
              </a:pPr>
              <a:r>
                <a:rPr sz="2000" b="1">
                  <a:latin typeface="Huawei Sans" panose="020C0503030203020204" pitchFamily="34" charset="0"/>
                </a:rPr>
                <a:t>5ed9:98ff:feca:a298</a:t>
              </a:r>
              <a:endParaRPr kumimoji="1" lang="en-US" altLang="zh-CN" sz="2000" b="1" dirty="0">
                <a:latin typeface="Huawei Sans" panose="020C0503030203020204" pitchFamily="34" charset="0"/>
                <a:cs typeface="Times New Roman" pitchFamily="18" charset="0"/>
              </a:endParaRPr>
            </a:p>
          </p:txBody>
        </p:sp>
        <p:sp>
          <p:nvSpPr>
            <p:cNvPr id="9" name="Rectangle 11"/>
            <p:cNvSpPr>
              <a:spLocks noChangeArrowheads="1"/>
            </p:cNvSpPr>
            <p:nvPr/>
          </p:nvSpPr>
          <p:spPr bwMode="gray">
            <a:xfrm flipH="1">
              <a:off x="1492" y="1457"/>
              <a:ext cx="1562" cy="318"/>
            </a:xfrm>
            <a:prstGeom prst="rect">
              <a:avLst/>
            </a:prstGeom>
            <a:grpFill/>
            <a:ln w="9525">
              <a:solidFill>
                <a:srgbClr val="99DFF9"/>
              </a:solidFill>
              <a:miter lim="800000"/>
              <a:headEnd/>
              <a:tailEnd/>
            </a:ln>
          </p:spPr>
          <p:txBody>
            <a:bodyPr wrap="square" anchor="ctr">
              <a:noAutofit/>
            </a:bodyPr>
            <a:lstStyle/>
            <a:p>
              <a:pPr algn="ctr">
                <a:lnSpc>
                  <a:spcPct val="100000"/>
                </a:lnSpc>
                <a:buClrTx/>
                <a:buSzTx/>
                <a:buFontTx/>
                <a:buNone/>
              </a:pPr>
              <a:r>
                <a:rPr sz="2000" b="1" dirty="0">
                  <a:latin typeface="Huawei Sans" panose="020C0503030203020204" pitchFamily="34" charset="0"/>
                </a:rPr>
                <a:t>2001:0db8:6101:0001:</a:t>
              </a:r>
            </a:p>
          </p:txBody>
        </p:sp>
      </p:grpSp>
      <p:grpSp>
        <p:nvGrpSpPr>
          <p:cNvPr id="15" name="组合 14"/>
          <p:cNvGrpSpPr/>
          <p:nvPr/>
        </p:nvGrpSpPr>
        <p:grpSpPr bwMode="gray">
          <a:xfrm>
            <a:off x="2288173" y="4090809"/>
            <a:ext cx="3818244" cy="595874"/>
            <a:chOff x="1896275" y="3208917"/>
            <a:chExt cx="3483447" cy="595874"/>
          </a:xfrm>
        </p:grpSpPr>
        <p:sp>
          <p:nvSpPr>
            <p:cNvPr id="16" name="右大括号 5"/>
            <p:cNvSpPr/>
            <p:nvPr/>
          </p:nvSpPr>
          <p:spPr bwMode="gray">
            <a:xfrm rot="16200000">
              <a:off x="3515335" y="1940404"/>
              <a:ext cx="245327" cy="3483447"/>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7" name="矩形 6"/>
            <p:cNvSpPr/>
            <p:nvPr/>
          </p:nvSpPr>
          <p:spPr bwMode="gray">
            <a:xfrm>
              <a:off x="1914442" y="3208917"/>
              <a:ext cx="3404929" cy="369332"/>
            </a:xfrm>
            <a:prstGeom prst="rect">
              <a:avLst/>
            </a:prstGeom>
          </p:spPr>
          <p:txBody>
            <a:bodyPr wrap="square">
              <a:noAutofit/>
            </a:bodyPr>
            <a:lstStyle/>
            <a:p>
              <a:pPr algn="ctr" eaLnBrk="1" fontAlgn="auto" hangingPunct="1">
                <a:spcBef>
                  <a:spcPts val="0"/>
                </a:spcBef>
                <a:spcAft>
                  <a:spcPts val="0"/>
                </a:spcAft>
              </a:pPr>
              <a:r>
                <a:rPr dirty="0">
                  <a:solidFill>
                    <a:prstClr val="black"/>
                  </a:solidFill>
                  <a:latin typeface="Huawei Sans" panose="020C0503030203020204" pitchFamily="34" charset="0"/>
                </a:rPr>
                <a:t>Network prefix</a:t>
              </a:r>
              <a:endParaRPr lang="zh-CN" altLang="en-US" dirty="0">
                <a:solidFill>
                  <a:prstClr val="black"/>
                </a:solidFill>
                <a:latin typeface="Huawei Sans" panose="020C0503030203020204" pitchFamily="34" charset="0"/>
                <a:ea typeface="方正兰亭黑简体" panose="02000000000000000000" pitchFamily="2" charset="-122"/>
              </a:endParaRPr>
            </a:p>
          </p:txBody>
        </p:sp>
      </p:grpSp>
      <p:sp>
        <p:nvSpPr>
          <p:cNvPr id="18" name="右大括号 5"/>
          <p:cNvSpPr/>
          <p:nvPr/>
        </p:nvSpPr>
        <p:spPr bwMode="gray">
          <a:xfrm rot="16200000">
            <a:off x="7825696" y="2713390"/>
            <a:ext cx="245328" cy="3688772"/>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9" name="矩形 6"/>
          <p:cNvSpPr/>
          <p:nvPr/>
        </p:nvSpPr>
        <p:spPr bwMode="gray">
          <a:xfrm>
            <a:off x="6060179" y="4072024"/>
            <a:ext cx="3732180" cy="369332"/>
          </a:xfrm>
          <a:prstGeom prst="rect">
            <a:avLst/>
          </a:prstGeom>
        </p:spPr>
        <p:txBody>
          <a:bodyPr wrap="square">
            <a:noAutofit/>
          </a:bodyPr>
          <a:lstStyle/>
          <a:p>
            <a:pPr algn="ctr" eaLnBrk="1" fontAlgn="auto" hangingPunct="1">
              <a:spcBef>
                <a:spcPts val="0"/>
              </a:spcBef>
              <a:spcAft>
                <a:spcPts val="0"/>
              </a:spcAft>
            </a:pPr>
            <a:r>
              <a:rPr>
                <a:solidFill>
                  <a:prstClr val="black"/>
                </a:solidFill>
                <a:latin typeface="Huawei Sans" panose="020C0503030203020204" pitchFamily="34" charset="0"/>
              </a:rPr>
              <a:t>Interface ID</a:t>
            </a:r>
            <a:endParaRPr lang="zh-CN" altLang="en-US" dirty="0">
              <a:solidFill>
                <a:prstClr val="black"/>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71845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r>
              <a:rPr sz="2000" dirty="0">
                <a:latin typeface="Huawei Sans" panose="020C0503030203020204" pitchFamily="34" charset="0"/>
              </a:rPr>
              <a:t>Due to the limitations of IPv4 address planning and allocation, the IETF classifies IPv6 addresses into different types. Different types of IPv6 addresses are assigned different prefixes and are strictly managed by address allocation organizations.</a:t>
            </a:r>
          </a:p>
          <a:p>
            <a:pPr algn="l"/>
            <a:r>
              <a:rPr sz="2000" dirty="0">
                <a:latin typeface="Huawei Sans" panose="020C0503030203020204" pitchFamily="34" charset="0"/>
              </a:rPr>
              <a:t>Currently, common IPv6 addresses or prefixes are as follows: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 Prefix</a:t>
            </a:r>
            <a:endParaRPr lang="zh-CN" altLang="en-US"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770486890"/>
              </p:ext>
            </p:extLst>
          </p:nvPr>
        </p:nvGraphicFramePr>
        <p:xfrm>
          <a:off x="866600" y="3279027"/>
          <a:ext cx="9782350" cy="3012567"/>
        </p:xfrm>
        <a:graphic>
          <a:graphicData uri="http://schemas.openxmlformats.org/drawingml/2006/table">
            <a:tbl>
              <a:tblPr/>
              <a:tblGrid>
                <a:gridCol w="2587274">
                  <a:extLst>
                    <a:ext uri="{9D8B030D-6E8A-4147-A177-3AD203B41FA5}">
                      <a16:colId xmlns:a16="http://schemas.microsoft.com/office/drawing/2014/main" val="20000"/>
                    </a:ext>
                  </a:extLst>
                </a:gridCol>
                <a:gridCol w="7195076">
                  <a:extLst>
                    <a:ext uri="{9D8B030D-6E8A-4147-A177-3AD203B41FA5}">
                      <a16:colId xmlns:a16="http://schemas.microsoft.com/office/drawing/2014/main" val="20001"/>
                    </a:ext>
                  </a:extLst>
                </a:gridCol>
              </a:tblGrid>
              <a:tr h="382011">
                <a:tc>
                  <a:txBody>
                    <a:bodyPr/>
                    <a:lstStyle/>
                    <a:p>
                      <a:pPr algn="ctr">
                        <a:lnSpc>
                          <a:spcPct val="100000"/>
                        </a:lnSpc>
                      </a:pPr>
                      <a:r>
                        <a:rPr sz="1600" b="1" dirty="0">
                          <a:solidFill>
                            <a:schemeClr val="bg1"/>
                          </a:solidFill>
                          <a:latin typeface="Huawei Sans" panose="020C0503030203020204" pitchFamily="34" charset="0"/>
                        </a:rPr>
                        <a:t>IPv6 Address or Prefix</a:t>
                      </a:r>
                      <a:endParaRPr lang="zh-CN" altLang="en-US"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lnSpc>
                          <a:spcPct val="100000"/>
                        </a:lnSpc>
                      </a:pPr>
                      <a:r>
                        <a:rPr sz="1600" b="1">
                          <a:solidFill>
                            <a:schemeClr val="bg1"/>
                          </a:solidFill>
                          <a:latin typeface="Huawei Sans" panose="020C0503030203020204" pitchFamily="34" charset="0"/>
                        </a:rPr>
                        <a:t>Description</a:t>
                      </a:r>
                      <a:endParaRPr lang="zh-CN" altLang="en-US"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345146">
                <a:tc>
                  <a:txBody>
                    <a:bodyPr/>
                    <a:lstStyle/>
                    <a:p>
                      <a:pPr algn="ctr">
                        <a:lnSpc>
                          <a:spcPct val="100000"/>
                        </a:lnSpc>
                      </a:pPr>
                      <a:r>
                        <a:rPr sz="1600">
                          <a:latin typeface="Huawei Sans" panose="020C0503030203020204" pitchFamily="34" charset="0"/>
                        </a:rPr>
                        <a:t>2001::/16</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600" dirty="0">
                          <a:latin typeface="Huawei Sans" panose="020C0503030203020204" pitchFamily="34" charset="0"/>
                        </a:rPr>
                        <a:t>Used for the IPv6 Internet, similar to a public IPv4 address.</a:t>
                      </a:r>
                      <a:endParaRPr lang="zh-CN" alt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1"/>
                  </a:ext>
                </a:extLst>
              </a:tr>
              <a:tr h="345146">
                <a:tc>
                  <a:txBody>
                    <a:bodyPr/>
                    <a:lstStyle/>
                    <a:p>
                      <a:pPr algn="ctr">
                        <a:lnSpc>
                          <a:spcPct val="100000"/>
                        </a:lnSpc>
                      </a:pPr>
                      <a:r>
                        <a:rPr sz="1600">
                          <a:latin typeface="Huawei Sans" panose="020C0503030203020204" pitchFamily="34" charset="0"/>
                        </a:rPr>
                        <a:t>2002::/16</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600">
                          <a:latin typeface="Huawei Sans" panose="020C0503030203020204" pitchFamily="34" charset="0"/>
                        </a:rPr>
                        <a:t>Used for 6to4 tunnels.</a:t>
                      </a:r>
                      <a:endParaRPr lang="zh-CN" alt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4"/>
                  </a:ext>
                </a:extLst>
              </a:tr>
              <a:tr h="345146">
                <a:tc>
                  <a:txBody>
                    <a:bodyPr/>
                    <a:lstStyle/>
                    <a:p>
                      <a:pPr algn="ctr">
                        <a:lnSpc>
                          <a:spcPct val="100000"/>
                        </a:lnSpc>
                      </a:pPr>
                      <a:r>
                        <a:rPr sz="1600">
                          <a:latin typeface="Huawei Sans" panose="020C0503030203020204" pitchFamily="34" charset="0"/>
                        </a:rPr>
                        <a:t>FE80::/10</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sz="1600">
                          <a:latin typeface="Huawei Sans" panose="020C0503030203020204" pitchFamily="34" charset="0"/>
                        </a:rPr>
                        <a:t>Link-local address prefix, which is used for communication within the local link range.</a:t>
                      </a:r>
                      <a:endParaRPr lang="zh-CN" alt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5"/>
                  </a:ext>
                </a:extLst>
              </a:tr>
              <a:tr h="345146">
                <a:tc>
                  <a:txBody>
                    <a:bodyPr/>
                    <a:lstStyle/>
                    <a:p>
                      <a:pPr algn="ctr">
                        <a:lnSpc>
                          <a:spcPct val="100000"/>
                        </a:lnSpc>
                      </a:pPr>
                      <a:r>
                        <a:rPr sz="1600">
                          <a:latin typeface="Huawei Sans" panose="020C0503030203020204" pitchFamily="34" charset="0"/>
                        </a:rPr>
                        <a:t>FF00::/8 </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sz="1600">
                          <a:latin typeface="Huawei Sans" panose="020C0503030203020204" pitchFamily="34" charset="0"/>
                        </a:rPr>
                        <a:t>Multicast address prefix, which is used for IPv6 multicast.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2"/>
                  </a:ext>
                </a:extLst>
              </a:tr>
              <a:tr h="345146">
                <a:tc>
                  <a:txBody>
                    <a:bodyPr/>
                    <a:lstStyle/>
                    <a:p>
                      <a:pPr algn="ctr">
                        <a:lnSpc>
                          <a:spcPct val="100000"/>
                        </a:lnSpc>
                      </a:pPr>
                      <a:r>
                        <a:rPr sz="1600">
                          <a:latin typeface="Huawei Sans" panose="020C0503030203020204" pitchFamily="34" charset="0"/>
                        </a:rPr>
                        <a:t>::/128 </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lnSpc>
                          <a:spcPct val="100000"/>
                        </a:lnSpc>
                      </a:pPr>
                      <a:r>
                        <a:rPr sz="1600">
                          <a:latin typeface="Huawei Sans" panose="020C0503030203020204" pitchFamily="34" charset="0"/>
                        </a:rPr>
                        <a:t>Unspecified address, which is similar to 0.0.0.0 in IPv4.</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3"/>
                  </a:ext>
                </a:extLst>
              </a:tr>
              <a:tr h="345146">
                <a:tc>
                  <a:txBody>
                    <a:bodyPr/>
                    <a:lstStyle/>
                    <a:p>
                      <a:pPr algn="ctr">
                        <a:lnSpc>
                          <a:spcPct val="100000"/>
                        </a:lnSpc>
                      </a:pPr>
                      <a:r>
                        <a:rPr sz="1600">
                          <a:latin typeface="Huawei Sans" panose="020C0503030203020204" pitchFamily="34" charset="0"/>
                        </a:rPr>
                        <a:t>::1/128 </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600">
                          <a:latin typeface="Huawei Sans" panose="020C0503030203020204" pitchFamily="34" charset="0"/>
                        </a:rPr>
                        <a:t>Loopback address, which is similar to 127.0.0.1 in IPv4.</a:t>
                      </a:r>
                      <a:endParaRPr lang="zh-CN" altLang="en-US" sz="1600" dirty="0">
                        <a:latin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6"/>
                  </a:ext>
                </a:extLst>
              </a:tr>
              <a:tr h="345146">
                <a:tc>
                  <a:txBody>
                    <a:bodyPr/>
                    <a:lstStyle/>
                    <a:p>
                      <a:pPr algn="ctr">
                        <a:lnSpc>
                          <a:spcPct val="100000"/>
                        </a:lnSpc>
                      </a:pPr>
                      <a:r>
                        <a:rPr sz="1600">
                          <a:latin typeface="Huawei Sans" panose="020C0503030203020204" pitchFamily="34" charset="0"/>
                        </a:rPr>
                        <a:t>...</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600" dirty="0">
                          <a:latin typeface="Huawei Sans" panose="020C0503030203020204" pitchFamily="34" charset="0"/>
                        </a:rPr>
                        <a:t>...</a:t>
                      </a:r>
                      <a:endParaRPr lang="zh-CN" altLang="en-US" sz="1600" dirty="0">
                        <a:latin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77356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sz="quarter"/>
          </p:nvPr>
        </p:nvSpPr>
        <p:spPr bwMode="gray"/>
        <p:txBody>
          <a:bodyPr wrap="square">
            <a:noAutofit/>
          </a:bodyPr>
          <a:lstStyle/>
          <a:p>
            <a:r>
              <a:rPr dirty="0">
                <a:latin typeface="Huawei Sans" panose="020C0503030203020204" pitchFamily="34" charset="0"/>
              </a:rPr>
              <a:t>I</a:t>
            </a:r>
            <a:r>
              <a:rPr lang="en-US" dirty="0" err="1">
                <a:latin typeface="Huawei Sans" panose="020C0503030203020204" pitchFamily="34" charset="0"/>
              </a:rPr>
              <a:t>ntroduction</a:t>
            </a:r>
            <a:r>
              <a:rPr lang="en-US" dirty="0">
                <a:latin typeface="Huawei Sans" panose="020C0503030203020204" pitchFamily="34" charset="0"/>
              </a:rPr>
              <a:t> to I</a:t>
            </a:r>
            <a:r>
              <a:rPr>
                <a:latin typeface="Huawei Sans" panose="020C0503030203020204" pitchFamily="34" charset="0"/>
              </a:rPr>
              <a:t>Pv6</a:t>
            </a:r>
            <a:endParaRPr lang="zh-CN" altLang="en-US" dirty="0">
              <a:latin typeface="Huawei Sans" panose="020C0503030203020204" pitchFamily="34" charset="0"/>
            </a:endParaRPr>
          </a:p>
        </p:txBody>
      </p:sp>
      <p:sp>
        <p:nvSpPr>
          <p:cNvPr id="2" name="Text Placeholder 1">
            <a:extLst>
              <a:ext uri="{FF2B5EF4-FFF2-40B4-BE49-F238E27FC236}">
                <a16:creationId xmlns:a16="http://schemas.microsoft.com/office/drawing/2014/main" id="{09CDBAD4-0FA3-4477-8EC1-AD57B9E1AE15}"/>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121023849"/>
      </p:ext>
    </p:extLst>
  </p:cSld>
  <p:clrMapOvr>
    <a:masterClrMapping/>
  </p:clrMapOvr>
  <p:transition advClick="0" advTm="8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lnSpc>
                <a:spcPct val="100000"/>
              </a:lnSpc>
              <a:spcBef>
                <a:spcPts val="0"/>
              </a:spcBef>
            </a:pPr>
            <a:r>
              <a:rPr sz="1800" dirty="0">
                <a:latin typeface="Huawei Sans" panose="020C0503030203020204" pitchFamily="34" charset="0"/>
              </a:rPr>
              <a:t>An interface ID can be manually configured, automatically generated by the system, or generated based on the IEEE EUI-64 specification.</a:t>
            </a:r>
          </a:p>
          <a:p>
            <a:pPr algn="l">
              <a:lnSpc>
                <a:spcPct val="100000"/>
              </a:lnSpc>
              <a:spcBef>
                <a:spcPts val="0"/>
              </a:spcBef>
            </a:pPr>
            <a:r>
              <a:rPr sz="1800" dirty="0">
                <a:latin typeface="Huawei Sans" panose="020C0503030203020204" pitchFamily="34" charset="0"/>
              </a:rPr>
              <a:t>The method of generating an interface ID based on the IEEE EUI-64 specification is most commonly used. In this method, the MAC address of an interface is converted into an IPv6 address's interface ID.</a:t>
            </a:r>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Address's Interface ID</a:t>
            </a:r>
            <a:endParaRPr lang="zh-CN" altLang="en-US" dirty="0">
              <a:latin typeface="Huawei Sans" panose="020C0503030203020204" pitchFamily="34" charset="0"/>
            </a:endParaRPr>
          </a:p>
        </p:txBody>
      </p:sp>
      <p:sp>
        <p:nvSpPr>
          <p:cNvPr id="50" name="圆角矩形 41"/>
          <p:cNvSpPr/>
          <p:nvPr/>
        </p:nvSpPr>
        <p:spPr bwMode="gray">
          <a:xfrm>
            <a:off x="610816" y="5466686"/>
            <a:ext cx="10836584" cy="455767"/>
          </a:xfrm>
          <a:prstGeom prst="roundRect">
            <a:avLst/>
          </a:prstGeom>
          <a:gradFill flip="none" rotWithShape="1">
            <a:gsLst>
              <a:gs pos="100000">
                <a:sysClr val="window" lastClr="FFFFFF"/>
              </a:gs>
              <a:gs pos="0">
                <a:sysClr val="window" lastClr="FFFFFF">
                  <a:lumMod val="95000"/>
                </a:sysClr>
              </a:gs>
            </a:gsLst>
            <a:lin ang="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1" name="圆角矩形 19"/>
          <p:cNvSpPr/>
          <p:nvPr/>
        </p:nvSpPr>
        <p:spPr bwMode="gray">
          <a:xfrm>
            <a:off x="610816" y="2994982"/>
            <a:ext cx="10836584" cy="872681"/>
          </a:xfrm>
          <a:prstGeom prst="roundRect">
            <a:avLst>
              <a:gd name="adj" fmla="val 6480"/>
            </a:avLst>
          </a:prstGeom>
          <a:gradFill flip="none" rotWithShape="1">
            <a:gsLst>
              <a:gs pos="100000">
                <a:sysClr val="window" lastClr="FFFFFF"/>
              </a:gs>
              <a:gs pos="0">
                <a:sysClr val="window" lastClr="FFFFFF">
                  <a:lumMod val="95000"/>
                </a:sysClr>
              </a:gs>
            </a:gsLst>
            <a:lin ang="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2" name="圆角矩形 20"/>
          <p:cNvSpPr/>
          <p:nvPr/>
        </p:nvSpPr>
        <p:spPr bwMode="gray">
          <a:xfrm>
            <a:off x="610816" y="3955226"/>
            <a:ext cx="10836584" cy="968658"/>
          </a:xfrm>
          <a:prstGeom prst="roundRect">
            <a:avLst>
              <a:gd name="adj" fmla="val 9500"/>
            </a:avLst>
          </a:prstGeom>
          <a:gradFill flip="none" rotWithShape="1">
            <a:gsLst>
              <a:gs pos="100000">
                <a:sysClr val="window" lastClr="FFFFFF"/>
              </a:gs>
              <a:gs pos="0">
                <a:sysClr val="window" lastClr="FFFFFF">
                  <a:lumMod val="95000"/>
                </a:sysClr>
              </a:gs>
            </a:gsLst>
            <a:lin ang="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3" name="下箭头 63"/>
          <p:cNvSpPr/>
          <p:nvPr/>
        </p:nvSpPr>
        <p:spPr bwMode="gray">
          <a:xfrm flipV="1">
            <a:off x="3642252" y="3750782"/>
            <a:ext cx="6189466" cy="77648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44696 w 1044696"/>
              <a:gd name="connsiteY0" fmla="*/ 0 h 832214"/>
              <a:gd name="connsiteX1" fmla="*/ 619488 w 1044696"/>
              <a:gd name="connsiteY1" fmla="*/ 506595 h 832214"/>
              <a:gd name="connsiteX2" fmla="*/ 762643 w 1044696"/>
              <a:gd name="connsiteY2" fmla="*/ 520882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322260 w 1032509"/>
              <a:gd name="connsiteY4" fmla="*/ 497070 h 832214"/>
              <a:gd name="connsiteX5" fmla="*/ 468275 w 1032509"/>
              <a:gd name="connsiteY5" fmla="*/ 501832 h 832214"/>
              <a:gd name="connsiteX6" fmla="*/ 0 w 1032509"/>
              <a:gd name="connsiteY6" fmla="*/ 24765 h 832214"/>
              <a:gd name="connsiteX0" fmla="*/ 1032509 w 1032509"/>
              <a:gd name="connsiteY0" fmla="*/ 0 h 746489"/>
              <a:gd name="connsiteX1" fmla="*/ 531384 w 1032509"/>
              <a:gd name="connsiteY1" fmla="*/ 506595 h 746489"/>
              <a:gd name="connsiteX2" fmla="*/ 633503 w 1032509"/>
              <a:gd name="connsiteY2" fmla="*/ 516120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87918 w 1032509"/>
              <a:gd name="connsiteY4" fmla="*/ 497070 h 746489"/>
              <a:gd name="connsiteX5" fmla="*/ 468275 w 1032509"/>
              <a:gd name="connsiteY5" fmla="*/ 501832 h 746489"/>
              <a:gd name="connsiteX6" fmla="*/ 0 w 1032509"/>
              <a:gd name="connsiteY6" fmla="*/ 24765 h 74648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151981 w 2151981"/>
              <a:gd name="connsiteY0" fmla="*/ 18098 h 1050337"/>
              <a:gd name="connsiteX1" fmla="*/ 1025872 w 2151981"/>
              <a:gd name="connsiteY1" fmla="*/ 805680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993914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12546 w 2291505"/>
              <a:gd name="connsiteY5" fmla="*/ 812030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373802 w 2373802"/>
              <a:gd name="connsiteY0" fmla="*/ 82969 h 1105683"/>
              <a:gd name="connsiteX1" fmla="*/ 1258978 w 2373802"/>
              <a:gd name="connsiteY1" fmla="*/ 875313 h 1105683"/>
              <a:gd name="connsiteX2" fmla="*/ 1333397 w 2373802"/>
              <a:gd name="connsiteY2" fmla="*/ 875313 h 1105683"/>
              <a:gd name="connsiteX3" fmla="*/ 1219839 w 2373802"/>
              <a:gd name="connsiteY3" fmla="*/ 1105683 h 1105683"/>
              <a:gd name="connsiteX4" fmla="*/ 1114486 w 2373802"/>
              <a:gd name="connsiteY4" fmla="*/ 865789 h 1105683"/>
              <a:gd name="connsiteX5" fmla="*/ 1188687 w 2373802"/>
              <a:gd name="connsiteY5" fmla="*/ 863407 h 1105683"/>
              <a:gd name="connsiteX6" fmla="*/ 82297 w 2373802"/>
              <a:gd name="connsiteY6" fmla="*/ 58521 h 1105683"/>
              <a:gd name="connsiteX7" fmla="*/ 81104 w 2373802"/>
              <a:gd name="connsiteY7" fmla="*/ 62392 h 1105683"/>
              <a:gd name="connsiteX0" fmla="*/ 2371042 w 2371042"/>
              <a:gd name="connsiteY0" fmla="*/ 52624 h 1075338"/>
              <a:gd name="connsiteX1" fmla="*/ 1256218 w 2371042"/>
              <a:gd name="connsiteY1" fmla="*/ 844968 h 1075338"/>
              <a:gd name="connsiteX2" fmla="*/ 1330637 w 2371042"/>
              <a:gd name="connsiteY2" fmla="*/ 844968 h 1075338"/>
              <a:gd name="connsiteX3" fmla="*/ 1217079 w 2371042"/>
              <a:gd name="connsiteY3" fmla="*/ 1075338 h 1075338"/>
              <a:gd name="connsiteX4" fmla="*/ 1111726 w 2371042"/>
              <a:gd name="connsiteY4" fmla="*/ 835444 h 1075338"/>
              <a:gd name="connsiteX5" fmla="*/ 1185927 w 2371042"/>
              <a:gd name="connsiteY5" fmla="*/ 833062 h 1075338"/>
              <a:gd name="connsiteX6" fmla="*/ 79537 w 2371042"/>
              <a:gd name="connsiteY6" fmla="*/ 28176 h 1075338"/>
              <a:gd name="connsiteX7" fmla="*/ 89287 w 2371042"/>
              <a:gd name="connsiteY7" fmla="*/ 279697 h 1075338"/>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22805 w 2291505"/>
              <a:gd name="connsiteY5" fmla="*/ 914424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59889 w 2291505"/>
              <a:gd name="connsiteY4" fmla="*/ 907281 h 1047162"/>
              <a:gd name="connsiteX5" fmla="*/ 1122805 w 2291505"/>
              <a:gd name="connsiteY5" fmla="*/ 914424 h 1047162"/>
              <a:gd name="connsiteX6" fmla="*/ 0 w 2291505"/>
              <a:gd name="connsiteY6" fmla="*/ 0 h 1047162"/>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22805 w 2291505"/>
              <a:gd name="connsiteY5" fmla="*/ 914424 h 1078118"/>
              <a:gd name="connsiteX6" fmla="*/ 0 w 2291505"/>
              <a:gd name="connsiteY6" fmla="*/ 0 h 1078118"/>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09661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19186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69500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0755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71944 w 2291505"/>
              <a:gd name="connsiteY4" fmla="*/ 926331 h 1097168"/>
              <a:gd name="connsiteX5" fmla="*/ 1134281 w 2291505"/>
              <a:gd name="connsiteY5" fmla="*/ 919186 h 1097168"/>
              <a:gd name="connsiteX6" fmla="*/ 0 w 2291505"/>
              <a:gd name="connsiteY6" fmla="*/ 0 h 1097168"/>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1944 w 2291505"/>
              <a:gd name="connsiteY4" fmla="*/ 926331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7805 w 2291505"/>
              <a:gd name="connsiteY2" fmla="*/ 916803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505" h="1099550">
                <a:moveTo>
                  <a:pt x="2291505" y="24448"/>
                </a:moveTo>
                <a:cubicBezTo>
                  <a:pt x="1777825" y="171088"/>
                  <a:pt x="1444940" y="421708"/>
                  <a:pt x="1154512" y="919185"/>
                </a:cubicBezTo>
                <a:lnTo>
                  <a:pt x="1200752" y="919184"/>
                </a:lnTo>
                <a:lnTo>
                  <a:pt x="1141646" y="1099550"/>
                </a:lnTo>
                <a:lnTo>
                  <a:pt x="1082523" y="916806"/>
                </a:lnTo>
                <a:lnTo>
                  <a:pt x="1129873" y="916805"/>
                </a:lnTo>
                <a:cubicBezTo>
                  <a:pt x="832707" y="243909"/>
                  <a:pt x="0" y="0"/>
                  <a:pt x="0" y="0"/>
                </a:cubicBezTo>
              </a:path>
            </a:pathLst>
          </a:custGeom>
          <a:gradFill flip="none" rotWithShape="1">
            <a:gsLst>
              <a:gs pos="0">
                <a:srgbClr val="FFFF99"/>
              </a:gs>
              <a:gs pos="100000">
                <a:sysClr val="window" lastClr="FFFFFF">
                  <a:alpha val="0"/>
                </a:sysClr>
              </a:gs>
            </a:gsLst>
            <a:lin ang="16200000" scaled="1"/>
            <a:tileRect/>
          </a:gradFill>
          <a:ln w="19050" cap="flat" cmpd="sng" algn="ctr">
            <a:gradFill flip="none" rotWithShape="1">
              <a:gsLst>
                <a:gs pos="90000">
                  <a:sysClr val="window" lastClr="FFFFFF">
                    <a:lumMod val="100000"/>
                    <a:alpha val="0"/>
                  </a:sysClr>
                </a:gs>
                <a:gs pos="28000">
                  <a:srgbClr val="FFCC66"/>
                </a:gs>
              </a:gsLst>
              <a:lin ang="16200000" scaled="1"/>
              <a:tileRect/>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4" name="圆角矩形 22"/>
          <p:cNvSpPr/>
          <p:nvPr/>
        </p:nvSpPr>
        <p:spPr bwMode="gray">
          <a:xfrm>
            <a:off x="610816" y="5004304"/>
            <a:ext cx="10836584" cy="370702"/>
          </a:xfrm>
          <a:prstGeom prst="roundRect">
            <a:avLst/>
          </a:prstGeom>
          <a:gradFill flip="none" rotWithShape="1">
            <a:gsLst>
              <a:gs pos="100000">
                <a:sysClr val="window" lastClr="FFFFFF"/>
              </a:gs>
              <a:gs pos="0">
                <a:sysClr val="window" lastClr="FFFFFF">
                  <a:lumMod val="95000"/>
                </a:sysClr>
              </a:gs>
            </a:gsLst>
            <a:lin ang="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5" name="圆角矩形 18"/>
          <p:cNvSpPr/>
          <p:nvPr/>
        </p:nvSpPr>
        <p:spPr bwMode="gray">
          <a:xfrm>
            <a:off x="610816" y="2520518"/>
            <a:ext cx="10836584" cy="409650"/>
          </a:xfrm>
          <a:prstGeom prst="roundRect">
            <a:avLst/>
          </a:prstGeom>
          <a:gradFill flip="none" rotWithShape="1">
            <a:gsLst>
              <a:gs pos="100000">
                <a:sysClr val="window" lastClr="FFFFFF"/>
              </a:gs>
              <a:gs pos="0">
                <a:sysClr val="window" lastClr="FFFFFF">
                  <a:lumMod val="95000"/>
                </a:sysClr>
              </a:gs>
            </a:gsLst>
            <a:lin ang="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ndParaRPr>
          </a:p>
        </p:txBody>
      </p:sp>
      <p:sp>
        <p:nvSpPr>
          <p:cNvPr id="56" name="矩形 3"/>
          <p:cNvSpPr/>
          <p:nvPr/>
        </p:nvSpPr>
        <p:spPr bwMode="gray">
          <a:xfrm>
            <a:off x="5694444" y="2556066"/>
            <a:ext cx="2008883" cy="338554"/>
          </a:xfrm>
          <a:prstGeom prst="rect">
            <a:avLst/>
          </a:prstGeom>
        </p:spPr>
        <p:txBody>
          <a:bodyPr wrap="square">
            <a:noAutofit/>
          </a:bodyPr>
          <a:lstStyle/>
          <a:p>
            <a:pPr algn="ctr" defTabSz="914400"/>
            <a:r>
              <a:rPr sz="1600">
                <a:solidFill>
                  <a:prstClr val="black"/>
                </a:solidFill>
                <a:latin typeface="Huawei Sans" panose="020C0503030203020204" pitchFamily="34" charset="0"/>
              </a:rPr>
              <a:t>08-70-5A-90-1A-01</a:t>
            </a:r>
            <a:endParaRPr lang="zh-CN" altLang="en-US" sz="1600">
              <a:solidFill>
                <a:prstClr val="black"/>
              </a:solidFill>
              <a:latin typeface="Huawei Sans" panose="020C0503030203020204" pitchFamily="34" charset="0"/>
            </a:endParaRPr>
          </a:p>
        </p:txBody>
      </p:sp>
      <p:sp>
        <p:nvSpPr>
          <p:cNvPr id="57" name="矩形 5"/>
          <p:cNvSpPr/>
          <p:nvPr/>
        </p:nvSpPr>
        <p:spPr bwMode="gray">
          <a:xfrm>
            <a:off x="3256294" y="3493561"/>
            <a:ext cx="6885218" cy="338554"/>
          </a:xfrm>
          <a:prstGeom prst="rect">
            <a:avLst/>
          </a:prstGeom>
        </p:spPr>
        <p:txBody>
          <a:bodyPr wrap="square">
            <a:noAutofit/>
          </a:bodyPr>
          <a:lstStyle/>
          <a:p>
            <a:pPr algn="ctr" defTabSz="914400"/>
            <a:r>
              <a:rPr sz="1600" dirty="0">
                <a:solidFill>
                  <a:prstClr val="black"/>
                </a:solidFill>
                <a:latin typeface="Huawei Sans" panose="020C0503030203020204" pitchFamily="34" charset="0"/>
              </a:rPr>
              <a:t>000010</a:t>
            </a:r>
            <a:r>
              <a:rPr sz="1600" b="1" dirty="0">
                <a:solidFill>
                  <a:srgbClr val="EC7061"/>
                </a:solidFill>
                <a:latin typeface="Huawei Sans" panose="020C0503030203020204" pitchFamily="34" charset="0"/>
              </a:rPr>
              <a:t>0</a:t>
            </a:r>
            <a:r>
              <a:rPr sz="1600" dirty="0">
                <a:solidFill>
                  <a:prstClr val="black"/>
                </a:solidFill>
                <a:latin typeface="Huawei Sans" panose="020C0503030203020204" pitchFamily="34" charset="0"/>
              </a:rPr>
              <a:t>0 – 01110000 – 01011010 – 10010000 – 00011010 - 00000001</a:t>
            </a:r>
            <a:endParaRPr lang="zh-CN" altLang="en-US" sz="1600" dirty="0">
              <a:solidFill>
                <a:prstClr val="black"/>
              </a:solidFill>
              <a:latin typeface="Huawei Sans" panose="020C0503030203020204" pitchFamily="34" charset="0"/>
            </a:endParaRPr>
          </a:p>
        </p:txBody>
      </p:sp>
      <p:sp>
        <p:nvSpPr>
          <p:cNvPr id="58" name="矩形 6"/>
          <p:cNvSpPr/>
          <p:nvPr/>
        </p:nvSpPr>
        <p:spPr bwMode="gray">
          <a:xfrm>
            <a:off x="691455" y="2603691"/>
            <a:ext cx="2699445" cy="233452"/>
          </a:xfrm>
          <a:prstGeom prst="rect">
            <a:avLst/>
          </a:prstGeom>
        </p:spPr>
        <p:txBody>
          <a:bodyPr wrap="square">
            <a:noAutofit/>
          </a:bodyPr>
          <a:lstStyle/>
          <a:p>
            <a:pPr defTabSz="914400"/>
            <a:r>
              <a:rPr sz="1200" b="1" dirty="0">
                <a:solidFill>
                  <a:prstClr val="white">
                    <a:lumMod val="65000"/>
                  </a:prstClr>
                </a:solidFill>
                <a:latin typeface="Huawei Sans" panose="020C0503030203020204" pitchFamily="34" charset="0"/>
              </a:rPr>
              <a:t>MAC address (hexadecimal)</a:t>
            </a:r>
            <a:endParaRPr lang="zh-CN" altLang="en-US" sz="1200" b="1" dirty="0">
              <a:solidFill>
                <a:prstClr val="white">
                  <a:lumMod val="65000"/>
                </a:prstClr>
              </a:solidFill>
              <a:latin typeface="Huawei Sans" panose="020C0503030203020204" pitchFamily="34" charset="0"/>
            </a:endParaRPr>
          </a:p>
        </p:txBody>
      </p:sp>
      <p:sp>
        <p:nvSpPr>
          <p:cNvPr id="59" name="矩形 7"/>
          <p:cNvSpPr/>
          <p:nvPr/>
        </p:nvSpPr>
        <p:spPr bwMode="gray">
          <a:xfrm>
            <a:off x="691455" y="3282007"/>
            <a:ext cx="2012089" cy="229063"/>
          </a:xfrm>
          <a:prstGeom prst="rect">
            <a:avLst/>
          </a:prstGeom>
        </p:spPr>
        <p:txBody>
          <a:bodyPr wrap="square">
            <a:noAutofit/>
          </a:bodyPr>
          <a:lstStyle/>
          <a:p>
            <a:pPr defTabSz="914400"/>
            <a:r>
              <a:rPr sz="1200" b="1" dirty="0">
                <a:solidFill>
                  <a:prstClr val="white">
                    <a:lumMod val="65000"/>
                  </a:prstClr>
                </a:solidFill>
                <a:latin typeface="Huawei Sans" panose="020C0503030203020204" pitchFamily="34" charset="0"/>
              </a:rPr>
              <a:t>MAC address (binary)</a:t>
            </a:r>
            <a:endParaRPr lang="zh-CN" altLang="en-US" sz="1200" b="1" dirty="0">
              <a:solidFill>
                <a:prstClr val="white">
                  <a:lumMod val="65000"/>
                </a:prstClr>
              </a:solidFill>
              <a:latin typeface="Huawei Sans" panose="020C0503030203020204" pitchFamily="34" charset="0"/>
            </a:endParaRPr>
          </a:p>
        </p:txBody>
      </p:sp>
      <p:sp>
        <p:nvSpPr>
          <p:cNvPr id="60" name="矩形 10"/>
          <p:cNvSpPr/>
          <p:nvPr/>
        </p:nvSpPr>
        <p:spPr bwMode="gray">
          <a:xfrm>
            <a:off x="2124576" y="4498028"/>
            <a:ext cx="9148658" cy="338554"/>
          </a:xfrm>
          <a:prstGeom prst="rect">
            <a:avLst/>
          </a:prstGeom>
        </p:spPr>
        <p:txBody>
          <a:bodyPr wrap="square">
            <a:noAutofit/>
          </a:bodyPr>
          <a:lstStyle/>
          <a:p>
            <a:pPr algn="ctr" defTabSz="914400"/>
            <a:r>
              <a:rPr sz="1600" dirty="0">
                <a:solidFill>
                  <a:prstClr val="black"/>
                </a:solidFill>
                <a:latin typeface="Huawei Sans" panose="020C0503030203020204" pitchFamily="34" charset="0"/>
              </a:rPr>
              <a:t>000010</a:t>
            </a:r>
            <a:r>
              <a:rPr sz="1600" b="1" dirty="0">
                <a:solidFill>
                  <a:srgbClr val="EC7061"/>
                </a:solidFill>
                <a:latin typeface="Huawei Sans" panose="020C0503030203020204" pitchFamily="34" charset="0"/>
              </a:rPr>
              <a:t>0</a:t>
            </a:r>
            <a:r>
              <a:rPr sz="1600" dirty="0">
                <a:solidFill>
                  <a:prstClr val="black"/>
                </a:solidFill>
                <a:latin typeface="Huawei Sans" panose="020C0503030203020204" pitchFamily="34" charset="0"/>
              </a:rPr>
              <a:t>0 – 01110000 – 01011010 – </a:t>
            </a:r>
            <a:r>
              <a:rPr sz="1600" dirty="0">
                <a:solidFill>
                  <a:srgbClr val="EC7061"/>
                </a:solidFill>
                <a:latin typeface="Huawei Sans" panose="020C0503030203020204" pitchFamily="34" charset="0"/>
              </a:rPr>
              <a:t>11111111 - 11111110</a:t>
            </a:r>
            <a:r>
              <a:rPr sz="1600" dirty="0">
                <a:solidFill>
                  <a:srgbClr val="C00000"/>
                </a:solidFill>
                <a:latin typeface="Huawei Sans" panose="020C0503030203020204" pitchFamily="34" charset="0"/>
              </a:rPr>
              <a:t> </a:t>
            </a:r>
            <a:r>
              <a:rPr sz="1600" dirty="0">
                <a:solidFill>
                  <a:prstClr val="black"/>
                </a:solidFill>
                <a:latin typeface="Huawei Sans" panose="020C0503030203020204" pitchFamily="34" charset="0"/>
              </a:rPr>
              <a:t>- 10010000 – 00011010 - 00000001</a:t>
            </a:r>
            <a:endParaRPr lang="zh-CN" altLang="en-US" sz="1600" dirty="0">
              <a:solidFill>
                <a:prstClr val="black"/>
              </a:solidFill>
              <a:latin typeface="Huawei Sans" panose="020C0503030203020204" pitchFamily="34" charset="0"/>
            </a:endParaRPr>
          </a:p>
        </p:txBody>
      </p:sp>
      <p:sp>
        <p:nvSpPr>
          <p:cNvPr id="61" name="矩形 15"/>
          <p:cNvSpPr/>
          <p:nvPr/>
        </p:nvSpPr>
        <p:spPr bwMode="gray">
          <a:xfrm>
            <a:off x="5507534" y="4177123"/>
            <a:ext cx="2516093" cy="338554"/>
          </a:xfrm>
          <a:prstGeom prst="rect">
            <a:avLst/>
          </a:prstGeom>
        </p:spPr>
        <p:txBody>
          <a:bodyPr wrap="square">
            <a:noAutofit/>
          </a:bodyPr>
          <a:lstStyle/>
          <a:p>
            <a:pPr algn="ctr" defTabSz="914400"/>
            <a:r>
              <a:rPr sz="1400" b="1" dirty="0">
                <a:solidFill>
                  <a:srgbClr val="FFCC00"/>
                </a:solidFill>
                <a:latin typeface="Huawei Sans" panose="020C0503030203020204" pitchFamily="34" charset="0"/>
              </a:rPr>
              <a:t>Insert FFFE at this position.</a:t>
            </a:r>
            <a:endParaRPr lang="zh-CN" altLang="en-US" sz="1400" b="1" dirty="0">
              <a:solidFill>
                <a:srgbClr val="FFCC00"/>
              </a:solidFill>
              <a:latin typeface="Huawei Sans" panose="020C0503030203020204" pitchFamily="34" charset="0"/>
            </a:endParaRPr>
          </a:p>
        </p:txBody>
      </p:sp>
      <p:sp>
        <p:nvSpPr>
          <p:cNvPr id="62" name="矩形 16"/>
          <p:cNvSpPr/>
          <p:nvPr/>
        </p:nvSpPr>
        <p:spPr bwMode="gray">
          <a:xfrm>
            <a:off x="2124575" y="5036451"/>
            <a:ext cx="9148658" cy="338554"/>
          </a:xfrm>
          <a:prstGeom prst="rect">
            <a:avLst/>
          </a:prstGeom>
        </p:spPr>
        <p:txBody>
          <a:bodyPr wrap="square">
            <a:noAutofit/>
          </a:bodyPr>
          <a:lstStyle/>
          <a:p>
            <a:pPr algn="ctr" defTabSz="914400"/>
            <a:r>
              <a:rPr sz="1600" dirty="0">
                <a:solidFill>
                  <a:prstClr val="black"/>
                </a:solidFill>
                <a:latin typeface="Huawei Sans" panose="020C0503030203020204" pitchFamily="34" charset="0"/>
              </a:rPr>
              <a:t>000010</a:t>
            </a:r>
            <a:r>
              <a:rPr sz="1600" b="1" dirty="0">
                <a:solidFill>
                  <a:srgbClr val="EC7061"/>
                </a:solidFill>
                <a:latin typeface="Huawei Sans" panose="020C0503030203020204" pitchFamily="34" charset="0"/>
              </a:rPr>
              <a:t>1</a:t>
            </a:r>
            <a:r>
              <a:rPr sz="1600" dirty="0">
                <a:solidFill>
                  <a:prstClr val="black"/>
                </a:solidFill>
                <a:latin typeface="Huawei Sans" panose="020C0503030203020204" pitchFamily="34" charset="0"/>
              </a:rPr>
              <a:t>0 – 01110000 – 01011010 – 11111111 - 11111110 - 10010000 – 00011010 - 00000001</a:t>
            </a:r>
            <a:endParaRPr lang="zh-CN" altLang="en-US" sz="1600" dirty="0">
              <a:solidFill>
                <a:prstClr val="black"/>
              </a:solidFill>
              <a:latin typeface="Huawei Sans" panose="020C0503030203020204" pitchFamily="34" charset="0"/>
            </a:endParaRPr>
          </a:p>
        </p:txBody>
      </p:sp>
      <p:sp>
        <p:nvSpPr>
          <p:cNvPr id="63" name="椭圆 25"/>
          <p:cNvSpPr/>
          <p:nvPr/>
        </p:nvSpPr>
        <p:spPr bwMode="gray">
          <a:xfrm>
            <a:off x="2319840" y="4001143"/>
            <a:ext cx="244287" cy="244287"/>
          </a:xfrm>
          <a:prstGeom prst="ellipse">
            <a:avLst/>
          </a:prstGeom>
          <a:solidFill>
            <a:srgbClr val="EC706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sz="1400" b="1">
                <a:solidFill>
                  <a:prstClr val="white"/>
                </a:solidFill>
                <a:latin typeface="Huawei Sans" panose="020C0503030203020204" pitchFamily="34" charset="0"/>
              </a:rPr>
              <a:t>2</a:t>
            </a:r>
            <a:endParaRPr kumimoji="0" lang="zh-CN" altLang="en-US" sz="1400" b="1" i="0" u="none" strike="noStrike" kern="0" cap="none" spc="0" normalizeH="0" baseline="0" noProof="0">
              <a:ln>
                <a:noFill/>
              </a:ln>
              <a:solidFill>
                <a:prstClr val="white"/>
              </a:solidFill>
              <a:effectLst/>
              <a:uLnTx/>
              <a:uFillTx/>
              <a:latin typeface="Huawei Sans" panose="020C0503030203020204" pitchFamily="34" charset="0"/>
            </a:endParaRPr>
          </a:p>
        </p:txBody>
      </p:sp>
      <p:cxnSp>
        <p:nvCxnSpPr>
          <p:cNvPr id="64" name="直接箭头连接符 9"/>
          <p:cNvCxnSpPr/>
          <p:nvPr/>
        </p:nvCxnSpPr>
        <p:spPr bwMode="gray">
          <a:xfrm>
            <a:off x="4137556" y="3288985"/>
            <a:ext cx="0" cy="293476"/>
          </a:xfrm>
          <a:prstGeom prst="straightConnector1">
            <a:avLst/>
          </a:prstGeom>
          <a:noFill/>
          <a:ln w="6350" cap="flat" cmpd="sng" algn="ctr">
            <a:solidFill>
              <a:srgbClr val="EC7061"/>
            </a:solidFill>
            <a:prstDash val="solid"/>
            <a:miter lim="800000"/>
            <a:tailEnd type="triangle"/>
          </a:ln>
          <a:effectLst/>
        </p:spPr>
      </p:cxnSp>
      <p:sp>
        <p:nvSpPr>
          <p:cNvPr id="65" name="矩形 33"/>
          <p:cNvSpPr/>
          <p:nvPr/>
        </p:nvSpPr>
        <p:spPr bwMode="gray">
          <a:xfrm>
            <a:off x="2995751" y="2999335"/>
            <a:ext cx="7204366" cy="338554"/>
          </a:xfrm>
          <a:prstGeom prst="rect">
            <a:avLst/>
          </a:prstGeom>
        </p:spPr>
        <p:txBody>
          <a:bodyPr wrap="square">
            <a:noAutofit/>
          </a:bodyPr>
          <a:lstStyle/>
          <a:p>
            <a:pPr defTabSz="914400"/>
            <a:r>
              <a:rPr sz="1400" dirty="0">
                <a:solidFill>
                  <a:srgbClr val="EC7061"/>
                </a:solidFill>
                <a:latin typeface="Huawei Sans" panose="020C0503030203020204" pitchFamily="34" charset="0"/>
              </a:rPr>
              <a:t>The seventh bit is 0, indicating that the MAC address is a global management address.</a:t>
            </a:r>
            <a:endParaRPr lang="zh-CN" altLang="en-US" sz="1400" dirty="0">
              <a:solidFill>
                <a:srgbClr val="EC7061"/>
              </a:solidFill>
              <a:latin typeface="Huawei Sans" panose="020C0503030203020204" pitchFamily="34" charset="0"/>
            </a:endParaRPr>
          </a:p>
        </p:txBody>
      </p:sp>
      <p:cxnSp>
        <p:nvCxnSpPr>
          <p:cNvPr id="66" name="直接箭头连接符 34"/>
          <p:cNvCxnSpPr/>
          <p:nvPr/>
        </p:nvCxnSpPr>
        <p:spPr bwMode="gray">
          <a:xfrm>
            <a:off x="3002444" y="4280946"/>
            <a:ext cx="0" cy="255594"/>
          </a:xfrm>
          <a:prstGeom prst="straightConnector1">
            <a:avLst/>
          </a:prstGeom>
          <a:noFill/>
          <a:ln w="6350" cap="flat" cmpd="sng" algn="ctr">
            <a:solidFill>
              <a:srgbClr val="EC7061"/>
            </a:solidFill>
            <a:prstDash val="solid"/>
            <a:miter lim="800000"/>
            <a:tailEnd type="triangle"/>
          </a:ln>
          <a:effectLst/>
        </p:spPr>
      </p:cxnSp>
      <p:sp>
        <p:nvSpPr>
          <p:cNvPr id="67" name="矩形 38"/>
          <p:cNvSpPr/>
          <p:nvPr/>
        </p:nvSpPr>
        <p:spPr bwMode="gray">
          <a:xfrm>
            <a:off x="2437922" y="3973060"/>
            <a:ext cx="2600803" cy="338554"/>
          </a:xfrm>
          <a:prstGeom prst="rect">
            <a:avLst/>
          </a:prstGeom>
        </p:spPr>
        <p:txBody>
          <a:bodyPr wrap="square">
            <a:noAutofit/>
          </a:bodyPr>
          <a:lstStyle/>
          <a:p>
            <a:pPr algn="ctr" defTabSz="914400"/>
            <a:r>
              <a:rPr sz="1400" dirty="0">
                <a:solidFill>
                  <a:srgbClr val="EC7061"/>
                </a:solidFill>
                <a:latin typeface="Huawei Sans" panose="020C0503030203020204" pitchFamily="34" charset="0"/>
              </a:rPr>
              <a:t>The seventh bit is reversed.</a:t>
            </a:r>
            <a:endParaRPr lang="zh-CN" altLang="en-US" sz="1400" dirty="0">
              <a:solidFill>
                <a:srgbClr val="EC7061"/>
              </a:solidFill>
              <a:latin typeface="Huawei Sans" panose="020C0503030203020204" pitchFamily="34" charset="0"/>
            </a:endParaRPr>
          </a:p>
        </p:txBody>
      </p:sp>
      <p:sp>
        <p:nvSpPr>
          <p:cNvPr id="68" name="矩形 40"/>
          <p:cNvSpPr/>
          <p:nvPr/>
        </p:nvSpPr>
        <p:spPr bwMode="gray">
          <a:xfrm>
            <a:off x="4848078" y="5520330"/>
            <a:ext cx="3701654" cy="338554"/>
          </a:xfrm>
          <a:prstGeom prst="rect">
            <a:avLst/>
          </a:prstGeom>
        </p:spPr>
        <p:txBody>
          <a:bodyPr wrap="square">
            <a:noAutofit/>
          </a:bodyPr>
          <a:lstStyle/>
          <a:p>
            <a:pPr algn="ctr" defTabSz="914400"/>
            <a:r>
              <a:rPr sz="1600" b="1" dirty="0">
                <a:solidFill>
                  <a:prstClr val="black"/>
                </a:solidFill>
                <a:latin typeface="Huawei Sans" panose="020C0503030203020204" pitchFamily="34" charset="0"/>
              </a:rPr>
              <a:t>0A – 70 – 5A – FF - FE - 90 – 1A - 01</a:t>
            </a:r>
            <a:endParaRPr lang="zh-CN" altLang="en-US" sz="1600" b="1" dirty="0">
              <a:solidFill>
                <a:prstClr val="black"/>
              </a:solidFill>
              <a:latin typeface="Huawei Sans" panose="020C0503030203020204" pitchFamily="34" charset="0"/>
            </a:endParaRPr>
          </a:p>
        </p:txBody>
      </p:sp>
      <p:sp>
        <p:nvSpPr>
          <p:cNvPr id="69" name="矩形 42"/>
          <p:cNvSpPr/>
          <p:nvPr/>
        </p:nvSpPr>
        <p:spPr bwMode="gray">
          <a:xfrm>
            <a:off x="691455" y="5472704"/>
            <a:ext cx="3735579" cy="386179"/>
          </a:xfrm>
          <a:prstGeom prst="rect">
            <a:avLst/>
          </a:prstGeom>
        </p:spPr>
        <p:txBody>
          <a:bodyPr wrap="square">
            <a:noAutofit/>
          </a:bodyPr>
          <a:lstStyle/>
          <a:p>
            <a:pPr defTabSz="914400"/>
            <a:r>
              <a:rPr sz="1200" b="1" dirty="0">
                <a:solidFill>
                  <a:prstClr val="white">
                    <a:lumMod val="65000"/>
                  </a:prstClr>
                </a:solidFill>
                <a:latin typeface="Huawei Sans" panose="020C0503030203020204" pitchFamily="34" charset="0"/>
              </a:rPr>
              <a:t>Interface ID generated based on the IEEE EUI-64 specification</a:t>
            </a:r>
            <a:endParaRPr lang="zh-CN" altLang="en-US" sz="1200" b="1" dirty="0">
              <a:solidFill>
                <a:prstClr val="white">
                  <a:lumMod val="65000"/>
                </a:prstClr>
              </a:solidFill>
              <a:latin typeface="Huawei Sans" panose="020C0503030203020204" pitchFamily="34" charset="0"/>
            </a:endParaRPr>
          </a:p>
        </p:txBody>
      </p:sp>
      <p:sp>
        <p:nvSpPr>
          <p:cNvPr id="26" name="椭圆 32"/>
          <p:cNvSpPr/>
          <p:nvPr/>
        </p:nvSpPr>
        <p:spPr bwMode="gray">
          <a:xfrm>
            <a:off x="7032104" y="3883207"/>
            <a:ext cx="244287" cy="244287"/>
          </a:xfrm>
          <a:prstGeom prst="ellipse">
            <a:avLst/>
          </a:prstGeom>
          <a:solidFill>
            <a:srgbClr val="EC70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white"/>
                </a:solidFill>
                <a:effectLst/>
                <a:uLnTx/>
                <a:uFillTx/>
                <a:latin typeface="+mj-lt"/>
              </a:rPr>
              <a:t>1</a:t>
            </a:r>
            <a:endParaRPr kumimoji="0" lang="zh-CN" altLang="en-US" sz="1400" b="1" i="0" u="none" strike="noStrike" kern="0" cap="none" spc="0" normalizeH="0" baseline="0" noProof="0" dirty="0">
              <a:ln>
                <a:noFill/>
              </a:ln>
              <a:solidFill>
                <a:prstClr val="white"/>
              </a:solidFill>
              <a:effectLst/>
              <a:uLnTx/>
              <a:uFillTx/>
              <a:latin typeface="+mj-lt"/>
            </a:endParaRPr>
          </a:p>
        </p:txBody>
      </p:sp>
    </p:spTree>
    <p:extLst>
      <p:ext uri="{BB962C8B-B14F-4D97-AF65-F5344CB8AC3E}">
        <p14:creationId xmlns:p14="http://schemas.microsoft.com/office/powerpoint/2010/main" val="13456211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IPv6 Overview</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IPv6 Address Introduction</a:t>
            </a:r>
            <a:endParaRPr lang="en-US" altLang="zh-CN" b="1" dirty="0">
              <a:latin typeface="Huawei Sans" panose="020C0503030203020204" pitchFamily="34" charset="0"/>
            </a:endParaRPr>
          </a:p>
          <a:p>
            <a:pPr marL="781050" lvl="1" indent="-304800"/>
            <a:r>
              <a:rPr dirty="0">
                <a:solidFill>
                  <a:schemeClr val="bg1">
                    <a:lumMod val="50000"/>
                  </a:schemeClr>
                </a:solidFill>
                <a:latin typeface="Huawei Sans" panose="020C0503030203020204" pitchFamily="34" charset="0"/>
              </a:rPr>
              <a:t>IPv6 Address Overview</a:t>
            </a:r>
            <a:endParaRPr lang="en-US" altLang="zh-CN" dirty="0">
              <a:solidFill>
                <a:schemeClr val="bg1">
                  <a:lumMod val="50000"/>
                </a:schemeClr>
              </a:solidFill>
              <a:latin typeface="Huawei Sans" panose="020C0503030203020204" pitchFamily="34" charset="0"/>
            </a:endParaRPr>
          </a:p>
          <a:p>
            <a:pPr marL="781050" lvl="1" indent="-304800">
              <a:buFont typeface="Huawei Sans" panose="020C0503030203020204" pitchFamily="34" charset="0"/>
              <a:buChar char="▪"/>
            </a:pPr>
            <a:r>
              <a:rPr b="1" dirty="0">
                <a:latin typeface="Huawei Sans" panose="020C0503030203020204" pitchFamily="34" charset="0"/>
              </a:rPr>
              <a:t>IPv6 Address Types</a:t>
            </a:r>
            <a:endParaRPr lang="en-US" altLang="zh-CN" b="1" dirty="0">
              <a:latin typeface="Huawei Sans" panose="020C0503030203020204" pitchFamily="34" charset="0"/>
            </a:endParaRPr>
          </a:p>
          <a:p>
            <a:pPr marL="781050" lvl="1" indent="-304800"/>
            <a:r>
              <a:rPr dirty="0">
                <a:solidFill>
                  <a:schemeClr val="bg1">
                    <a:lumMod val="50000"/>
                  </a:schemeClr>
                </a:solidFill>
                <a:latin typeface="Huawei Sans" panose="020C0503030203020204" pitchFamily="34" charset="0"/>
              </a:rPr>
              <a:t>IPv6 Address Planning Example</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IPv6 Packet Structure</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Basic IPv6 Configuration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5416013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gray"/>
        <p:txBody>
          <a:bodyPr wrap="square">
            <a:noAutofit/>
          </a:bodyPr>
          <a:lstStyle/>
          <a:p>
            <a:r>
              <a:rPr>
                <a:latin typeface="Huawei Sans" panose="020C0503030203020204" pitchFamily="34" charset="0"/>
              </a:rPr>
              <a:t>IPv6 Address Types</a:t>
            </a:r>
            <a:endParaRPr lang="en-US" altLang="zh-CN" dirty="0">
              <a:latin typeface="Huawei Sans" panose="020C0503030203020204" pitchFamily="34" charset="0"/>
            </a:endParaRPr>
          </a:p>
        </p:txBody>
      </p:sp>
      <p:cxnSp>
        <p:nvCxnSpPr>
          <p:cNvPr id="33" name="直接连接符 49"/>
          <p:cNvCxnSpPr/>
          <p:nvPr/>
        </p:nvCxnSpPr>
        <p:spPr bwMode="gray">
          <a:xfrm>
            <a:off x="8858666" y="2553983"/>
            <a:ext cx="0" cy="574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48"/>
          <p:cNvCxnSpPr/>
          <p:nvPr/>
        </p:nvCxnSpPr>
        <p:spPr bwMode="gray">
          <a:xfrm>
            <a:off x="3090467" y="2553983"/>
            <a:ext cx="0" cy="574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42"/>
          <p:cNvCxnSpPr/>
          <p:nvPr/>
        </p:nvCxnSpPr>
        <p:spPr bwMode="gray">
          <a:xfrm>
            <a:off x="4377768" y="2553983"/>
            <a:ext cx="0" cy="574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16"/>
          <p:cNvCxnSpPr/>
          <p:nvPr/>
        </p:nvCxnSpPr>
        <p:spPr bwMode="gray">
          <a:xfrm>
            <a:off x="3864235" y="1722631"/>
            <a:ext cx="39751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8"/>
          <p:cNvCxnSpPr/>
          <p:nvPr/>
        </p:nvCxnSpPr>
        <p:spPr bwMode="gray">
          <a:xfrm>
            <a:off x="5863474" y="2069650"/>
            <a:ext cx="0" cy="4843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23"/>
          <p:cNvCxnSpPr/>
          <p:nvPr/>
        </p:nvCxnSpPr>
        <p:spPr bwMode="gray">
          <a:xfrm>
            <a:off x="3864235" y="1728185"/>
            <a:ext cx="0" cy="3686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28"/>
          <p:cNvCxnSpPr/>
          <p:nvPr/>
        </p:nvCxnSpPr>
        <p:spPr bwMode="gray">
          <a:xfrm>
            <a:off x="7839432" y="1722632"/>
            <a:ext cx="0" cy="292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1"/>
          <p:cNvCxnSpPr/>
          <p:nvPr/>
        </p:nvCxnSpPr>
        <p:spPr bwMode="gray">
          <a:xfrm>
            <a:off x="3090468" y="2553982"/>
            <a:ext cx="57681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6"/>
          <p:cNvCxnSpPr/>
          <p:nvPr/>
        </p:nvCxnSpPr>
        <p:spPr bwMode="gray">
          <a:xfrm>
            <a:off x="5697319" y="2553983"/>
            <a:ext cx="0" cy="574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7303418" y="2553983"/>
            <a:ext cx="0" cy="574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9"/>
          <p:cNvSpPr txBox="1"/>
          <p:nvPr/>
        </p:nvSpPr>
        <p:spPr bwMode="gray">
          <a:xfrm>
            <a:off x="3795884" y="2834807"/>
            <a:ext cx="1103079" cy="37454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Loopback address</a:t>
            </a:r>
          </a:p>
        </p:txBody>
      </p:sp>
      <p:sp>
        <p:nvSpPr>
          <p:cNvPr id="52" name="文本框 60"/>
          <p:cNvSpPr txBox="1"/>
          <p:nvPr/>
        </p:nvSpPr>
        <p:spPr bwMode="gray">
          <a:xfrm>
            <a:off x="5126293" y="2834807"/>
            <a:ext cx="1213387" cy="37454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Link-local address</a:t>
            </a:r>
          </a:p>
        </p:txBody>
      </p:sp>
      <p:sp>
        <p:nvSpPr>
          <p:cNvPr id="54" name="文本框 61"/>
          <p:cNvSpPr txBox="1"/>
          <p:nvPr/>
        </p:nvSpPr>
        <p:spPr bwMode="gray">
          <a:xfrm>
            <a:off x="8249684" y="2834807"/>
            <a:ext cx="1213387" cy="37454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Unique local address</a:t>
            </a:r>
          </a:p>
        </p:txBody>
      </p:sp>
      <p:sp>
        <p:nvSpPr>
          <p:cNvPr id="55" name="文本框 63"/>
          <p:cNvSpPr txBox="1"/>
          <p:nvPr/>
        </p:nvSpPr>
        <p:spPr bwMode="gray">
          <a:xfrm>
            <a:off x="6574665" y="2834807"/>
            <a:ext cx="1468199" cy="37454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Global unicast address</a:t>
            </a:r>
          </a:p>
        </p:txBody>
      </p:sp>
      <p:sp>
        <p:nvSpPr>
          <p:cNvPr id="57" name="文本框 64"/>
          <p:cNvSpPr txBox="1"/>
          <p:nvPr/>
        </p:nvSpPr>
        <p:spPr bwMode="gray">
          <a:xfrm>
            <a:off x="3930875" y="3207781"/>
            <a:ext cx="813044" cy="338554"/>
          </a:xfrm>
          <a:prstGeom prst="rect">
            <a:avLst/>
          </a:prstGeom>
          <a:noFill/>
        </p:spPr>
        <p:txBody>
          <a:bodyPr wrap="square" rtlCol="0">
            <a:noAutofit/>
          </a:bodyPr>
          <a:lstStyle/>
          <a:p>
            <a:pPr algn="ctr"/>
            <a:r>
              <a:rPr sz="1200">
                <a:latin typeface="Huawei Sans" panose="020C0503030203020204" pitchFamily="34" charset="0"/>
              </a:rPr>
              <a:t>::1/128</a:t>
            </a:r>
            <a:endParaRPr lang="zh-CN" altLang="en-US" sz="1200">
              <a:latin typeface="Huawei Sans" panose="020C0503030203020204" pitchFamily="34" charset="0"/>
            </a:endParaRPr>
          </a:p>
        </p:txBody>
      </p:sp>
      <p:sp>
        <p:nvSpPr>
          <p:cNvPr id="59" name="文本框 66"/>
          <p:cNvSpPr txBox="1"/>
          <p:nvPr/>
        </p:nvSpPr>
        <p:spPr bwMode="gray">
          <a:xfrm>
            <a:off x="5195817" y="3207781"/>
            <a:ext cx="1074333" cy="338554"/>
          </a:xfrm>
          <a:prstGeom prst="rect">
            <a:avLst/>
          </a:prstGeom>
          <a:noFill/>
        </p:spPr>
        <p:txBody>
          <a:bodyPr wrap="square" rtlCol="0">
            <a:noAutofit/>
          </a:bodyPr>
          <a:lstStyle/>
          <a:p>
            <a:pPr algn="ctr"/>
            <a:r>
              <a:rPr sz="1200">
                <a:latin typeface="Huawei Sans" panose="020C0503030203020204" pitchFamily="34" charset="0"/>
              </a:rPr>
              <a:t>FE80::/10</a:t>
            </a:r>
            <a:endParaRPr lang="zh-CN" altLang="en-US" sz="1200">
              <a:latin typeface="Huawei Sans" panose="020C0503030203020204" pitchFamily="34" charset="0"/>
            </a:endParaRPr>
          </a:p>
        </p:txBody>
      </p:sp>
      <p:sp>
        <p:nvSpPr>
          <p:cNvPr id="60" name="文本框 67"/>
          <p:cNvSpPr txBox="1"/>
          <p:nvPr/>
        </p:nvSpPr>
        <p:spPr bwMode="gray">
          <a:xfrm>
            <a:off x="6834453" y="3207781"/>
            <a:ext cx="926857" cy="338554"/>
          </a:xfrm>
          <a:prstGeom prst="rect">
            <a:avLst/>
          </a:prstGeom>
          <a:noFill/>
        </p:spPr>
        <p:txBody>
          <a:bodyPr wrap="square" rtlCol="0">
            <a:noAutofit/>
          </a:bodyPr>
          <a:lstStyle/>
          <a:p>
            <a:pPr algn="ctr"/>
            <a:r>
              <a:rPr sz="1200">
                <a:latin typeface="Huawei Sans" panose="020C0503030203020204" pitchFamily="34" charset="0"/>
              </a:rPr>
              <a:t>2000::/3</a:t>
            </a:r>
            <a:endParaRPr lang="zh-CN" altLang="en-US" sz="1200">
              <a:latin typeface="Huawei Sans" panose="020C0503030203020204" pitchFamily="34" charset="0"/>
            </a:endParaRPr>
          </a:p>
        </p:txBody>
      </p:sp>
      <p:sp>
        <p:nvSpPr>
          <p:cNvPr id="61" name="文本框 68"/>
          <p:cNvSpPr txBox="1"/>
          <p:nvPr/>
        </p:nvSpPr>
        <p:spPr bwMode="gray">
          <a:xfrm>
            <a:off x="8406598" y="3207781"/>
            <a:ext cx="971741" cy="338554"/>
          </a:xfrm>
          <a:prstGeom prst="rect">
            <a:avLst/>
          </a:prstGeom>
          <a:noFill/>
        </p:spPr>
        <p:txBody>
          <a:bodyPr wrap="square" rtlCol="0">
            <a:noAutofit/>
          </a:bodyPr>
          <a:lstStyle/>
          <a:p>
            <a:pPr algn="ctr"/>
            <a:r>
              <a:rPr sz="1200" dirty="0">
                <a:latin typeface="Huawei Sans" panose="020C0503030203020204" pitchFamily="34" charset="0"/>
              </a:rPr>
              <a:t>FC00::/7</a:t>
            </a:r>
            <a:endParaRPr lang="zh-CN" altLang="en-US" sz="1200" dirty="0">
              <a:latin typeface="Huawei Sans" panose="020C0503030203020204" pitchFamily="34" charset="0"/>
            </a:endParaRPr>
          </a:p>
        </p:txBody>
      </p:sp>
      <p:sp>
        <p:nvSpPr>
          <p:cNvPr id="63" name="文本框 32"/>
          <p:cNvSpPr txBox="1"/>
          <p:nvPr/>
        </p:nvSpPr>
        <p:spPr bwMode="gray">
          <a:xfrm>
            <a:off x="2601525" y="2834807"/>
            <a:ext cx="1103079" cy="37454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Unspecified address</a:t>
            </a:r>
          </a:p>
        </p:txBody>
      </p:sp>
      <p:sp>
        <p:nvSpPr>
          <p:cNvPr id="66" name="文本框 33"/>
          <p:cNvSpPr txBox="1"/>
          <p:nvPr/>
        </p:nvSpPr>
        <p:spPr bwMode="gray">
          <a:xfrm>
            <a:off x="2803448" y="3207781"/>
            <a:ext cx="699230" cy="338554"/>
          </a:xfrm>
          <a:prstGeom prst="rect">
            <a:avLst/>
          </a:prstGeom>
          <a:noFill/>
        </p:spPr>
        <p:txBody>
          <a:bodyPr wrap="square" rtlCol="0">
            <a:noAutofit/>
          </a:bodyPr>
          <a:lstStyle/>
          <a:p>
            <a:pPr algn="ctr"/>
            <a:r>
              <a:rPr sz="1200" dirty="0">
                <a:latin typeface="Huawei Sans" panose="020C0503030203020204" pitchFamily="34" charset="0"/>
              </a:rPr>
              <a:t>::/128</a:t>
            </a:r>
          </a:p>
        </p:txBody>
      </p:sp>
      <p:cxnSp>
        <p:nvCxnSpPr>
          <p:cNvPr id="67" name="直接连接符 18"/>
          <p:cNvCxnSpPr/>
          <p:nvPr/>
        </p:nvCxnSpPr>
        <p:spPr bwMode="gray">
          <a:xfrm>
            <a:off x="5863474" y="1537279"/>
            <a:ext cx="0" cy="5645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7"/>
          <p:cNvSpPr txBox="1"/>
          <p:nvPr/>
        </p:nvSpPr>
        <p:spPr bwMode="gray">
          <a:xfrm>
            <a:off x="7248218" y="1967190"/>
            <a:ext cx="1214422" cy="281399"/>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r>
              <a:rPr sz="1200" dirty="0" err="1">
                <a:latin typeface="Huawei Sans" panose="020C0503030203020204" pitchFamily="34" charset="0"/>
              </a:rPr>
              <a:t>Anycast</a:t>
            </a:r>
            <a:r>
              <a:rPr sz="1200" dirty="0">
                <a:latin typeface="Huawei Sans" panose="020C0503030203020204" pitchFamily="34" charset="0"/>
              </a:rPr>
              <a:t> address</a:t>
            </a:r>
          </a:p>
        </p:txBody>
      </p:sp>
      <p:sp>
        <p:nvSpPr>
          <p:cNvPr id="69" name="文本框 34"/>
          <p:cNvSpPr txBox="1"/>
          <p:nvPr/>
        </p:nvSpPr>
        <p:spPr bwMode="gray">
          <a:xfrm>
            <a:off x="3196305" y="1967190"/>
            <a:ext cx="1335864" cy="281399"/>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Multicast address</a:t>
            </a:r>
          </a:p>
        </p:txBody>
      </p:sp>
      <p:sp>
        <p:nvSpPr>
          <p:cNvPr id="70" name="文本框 44"/>
          <p:cNvSpPr txBox="1"/>
          <p:nvPr/>
        </p:nvSpPr>
        <p:spPr bwMode="gray">
          <a:xfrm>
            <a:off x="5254799" y="1967190"/>
            <a:ext cx="1214422" cy="281399"/>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Unicast address</a:t>
            </a:r>
          </a:p>
        </p:txBody>
      </p:sp>
      <p:sp>
        <p:nvSpPr>
          <p:cNvPr id="71" name="Rectangle 3"/>
          <p:cNvSpPr/>
          <p:nvPr/>
        </p:nvSpPr>
        <p:spPr bwMode="gray">
          <a:xfrm>
            <a:off x="454512" y="3704678"/>
            <a:ext cx="11294576" cy="2477601"/>
          </a:xfrm>
          <a:prstGeom prst="rect">
            <a:avLst/>
          </a:prstGeom>
        </p:spPr>
        <p:txBody>
          <a:bodyPr wrap="square">
            <a:noAutofit/>
          </a:bodyPr>
          <a:lstStyle/>
          <a:p>
            <a:pPr marL="285750" indent="-285750">
              <a:lnSpc>
                <a:spcPts val="2400"/>
              </a:lnSpc>
              <a:spcBef>
                <a:spcPts val="0"/>
              </a:spcBef>
              <a:spcAft>
                <a:spcPts val="600"/>
              </a:spcAft>
              <a:buFont typeface="Arial" panose="020B0604020202020204" pitchFamily="34" charset="0"/>
              <a:buChar char="•"/>
            </a:pPr>
            <a:r>
              <a:rPr sz="1600" b="1" dirty="0">
                <a:latin typeface="Huawei Sans" panose="020C0503030203020204" pitchFamily="34" charset="0"/>
              </a:rPr>
              <a:t>Unicast address:</a:t>
            </a:r>
            <a:r>
              <a:rPr sz="1600" dirty="0">
                <a:latin typeface="Huawei Sans" panose="020C0503030203020204" pitchFamily="34" charset="0"/>
              </a:rPr>
              <a:t> identifies an interface. A packet destined for a unicast address is sent to the interface having that unicast address. In IPv6, an interface may have multiple IPv6 addresses.</a:t>
            </a:r>
          </a:p>
          <a:p>
            <a:pPr marL="285750" indent="-285750">
              <a:lnSpc>
                <a:spcPts val="2400"/>
              </a:lnSpc>
              <a:spcBef>
                <a:spcPts val="0"/>
              </a:spcBef>
              <a:spcAft>
                <a:spcPts val="600"/>
              </a:spcAft>
              <a:buFont typeface="Arial" panose="020B0604020202020204" pitchFamily="34" charset="0"/>
              <a:buChar char="•"/>
            </a:pPr>
            <a:r>
              <a:rPr sz="1600" b="1" dirty="0">
                <a:latin typeface="Huawei Sans" panose="020C0503030203020204" pitchFamily="34" charset="0"/>
              </a:rPr>
              <a:t>Multicast address:</a:t>
            </a:r>
            <a:r>
              <a:rPr sz="1600" dirty="0">
                <a:latin typeface="Huawei Sans" panose="020C0503030203020204" pitchFamily="34" charset="0"/>
              </a:rPr>
              <a:t> identifies multiple interfaces. A packet destined for a multicast address is sent to all the interfaces having that multicast address. Only the interfaces that join a multicast group listen to the packets destined for the corresponding multicast address.</a:t>
            </a:r>
          </a:p>
          <a:p>
            <a:pPr marL="285750" indent="-285750">
              <a:lnSpc>
                <a:spcPts val="2400"/>
              </a:lnSpc>
              <a:spcBef>
                <a:spcPts val="0"/>
              </a:spcBef>
              <a:spcAft>
                <a:spcPts val="600"/>
              </a:spcAft>
              <a:buFont typeface="Arial" panose="020B0604020202020204" pitchFamily="34" charset="0"/>
              <a:buChar char="•"/>
            </a:pPr>
            <a:r>
              <a:rPr sz="1600" b="1" dirty="0" err="1">
                <a:latin typeface="Huawei Sans" panose="020C0503030203020204" pitchFamily="34" charset="0"/>
              </a:rPr>
              <a:t>Anycast</a:t>
            </a:r>
            <a:r>
              <a:rPr sz="1600" b="1" dirty="0">
                <a:latin typeface="Huawei Sans" panose="020C0503030203020204" pitchFamily="34" charset="0"/>
              </a:rPr>
              <a:t> address:</a:t>
            </a:r>
            <a:r>
              <a:rPr sz="1600" dirty="0">
                <a:latin typeface="Huawei Sans" panose="020C0503030203020204" pitchFamily="34" charset="0"/>
              </a:rPr>
              <a:t> identifies a group of network interfaces (usually on different nodes). A packet sent to an </a:t>
            </a:r>
            <a:r>
              <a:rPr sz="1600" dirty="0" err="1">
                <a:latin typeface="Huawei Sans" panose="020C0503030203020204" pitchFamily="34" charset="0"/>
              </a:rPr>
              <a:t>anycast</a:t>
            </a:r>
            <a:r>
              <a:rPr sz="1600" dirty="0">
                <a:latin typeface="Huawei Sans" panose="020C0503030203020204" pitchFamily="34" charset="0"/>
              </a:rPr>
              <a:t> address is routed to the nearest interface having that address, according to the router's routing table.</a:t>
            </a:r>
          </a:p>
          <a:p>
            <a:pPr marL="285750" indent="-285750">
              <a:lnSpc>
                <a:spcPts val="2400"/>
              </a:lnSpc>
              <a:spcBef>
                <a:spcPts val="0"/>
              </a:spcBef>
              <a:spcAft>
                <a:spcPts val="600"/>
              </a:spcAft>
              <a:buFont typeface="Arial" panose="020B0604020202020204" pitchFamily="34" charset="0"/>
              <a:buChar char="•"/>
            </a:pPr>
            <a:r>
              <a:rPr sz="1600" b="1" dirty="0">
                <a:latin typeface="Huawei Sans" panose="020C0503030203020204" pitchFamily="34" charset="0"/>
              </a:rPr>
              <a:t>IPv6 does not define any broadcast address.</a:t>
            </a:r>
            <a:endParaRPr lang="en-US" altLang="zh-CN" sz="1600" b="1" dirty="0">
              <a:latin typeface="Huawei Sans" panose="020C0503030203020204" pitchFamily="34" charset="0"/>
            </a:endParaRPr>
          </a:p>
        </p:txBody>
      </p:sp>
      <p:sp>
        <p:nvSpPr>
          <p:cNvPr id="29" name="文本框 30"/>
          <p:cNvSpPr txBox="1"/>
          <p:nvPr/>
        </p:nvSpPr>
        <p:spPr bwMode="gray">
          <a:xfrm>
            <a:off x="5251935" y="1276595"/>
            <a:ext cx="1215310" cy="281399"/>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IPv6 address</a:t>
            </a:r>
          </a:p>
        </p:txBody>
      </p:sp>
    </p:spTree>
    <p:extLst>
      <p:ext uri="{BB962C8B-B14F-4D97-AF65-F5344CB8AC3E}">
        <p14:creationId xmlns:p14="http://schemas.microsoft.com/office/powerpoint/2010/main" val="36998023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1800" dirty="0">
                <a:latin typeface="Huawei Sans" panose="020C0503030203020204" pitchFamily="34" charset="0"/>
              </a:rPr>
              <a:t>A global unicast address (GUA) is also called an </a:t>
            </a:r>
            <a:r>
              <a:rPr sz="1800" dirty="0" err="1">
                <a:latin typeface="Huawei Sans" panose="020C0503030203020204" pitchFamily="34" charset="0"/>
              </a:rPr>
              <a:t>aggregatable</a:t>
            </a:r>
            <a:r>
              <a:rPr sz="1800" dirty="0">
                <a:latin typeface="Huawei Sans" panose="020C0503030203020204" pitchFamily="34" charset="0"/>
              </a:rPr>
              <a:t> GUA. This type of address is globally unique and is used by hosts that need to access the Internet. It is equivalent to a public IPv4 address.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Common IPv6 Unicast Address — GUA</a:t>
            </a:r>
            <a:endParaRPr lang="zh-CN" altLang="en-US" dirty="0">
              <a:latin typeface="Huawei Sans" panose="020C0503030203020204" pitchFamily="34" charset="0"/>
            </a:endParaRPr>
          </a:p>
        </p:txBody>
      </p:sp>
      <p:sp>
        <p:nvSpPr>
          <p:cNvPr id="17" name="Rectangle 25"/>
          <p:cNvSpPr/>
          <p:nvPr/>
        </p:nvSpPr>
        <p:spPr bwMode="gray">
          <a:xfrm>
            <a:off x="470630" y="4110308"/>
            <a:ext cx="5234845" cy="1477328"/>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dirty="0">
                <a:latin typeface="Huawei Sans" panose="020C0503030203020204" pitchFamily="34" charset="0"/>
              </a:rPr>
              <a:t>Global routing prefix: is assigned by a provider to an organization. Generally, the prefix is at least 48 bits.</a:t>
            </a:r>
            <a:endParaRPr lang="en-US" altLang="zh-CN"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dirty="0">
                <a:latin typeface="Huawei Sans" panose="020C0503030203020204" pitchFamily="34" charset="0"/>
              </a:rPr>
              <a:t>Subnet ID: is defined by an organization based on network requirements.</a:t>
            </a:r>
          </a:p>
          <a:p>
            <a:pPr marL="234945" indent="-234945">
              <a:lnSpc>
                <a:spcPts val="2400"/>
              </a:lnSpc>
              <a:spcAft>
                <a:spcPts val="600"/>
              </a:spcAft>
              <a:buFont typeface="Arial" panose="020B0604020202020204" pitchFamily="34" charset="0"/>
              <a:buChar char="•"/>
            </a:pPr>
            <a:r>
              <a:rPr dirty="0">
                <a:latin typeface="Huawei Sans" panose="020C0503030203020204" pitchFamily="34" charset="0"/>
              </a:rPr>
              <a:t>Interface ID: identifies a device's interface.</a:t>
            </a:r>
            <a:endParaRPr lang="en-US" altLang="zh-CN" dirty="0">
              <a:latin typeface="Huawei Sans" panose="020C0503030203020204" pitchFamily="34" charset="0"/>
              <a:ea typeface="方正兰亭黑简体" panose="02000000000000000000" pitchFamily="2" charset="-122"/>
            </a:endParaRPr>
          </a:p>
        </p:txBody>
      </p:sp>
      <p:sp>
        <p:nvSpPr>
          <p:cNvPr id="23" name="矩形 9"/>
          <p:cNvSpPr/>
          <p:nvPr/>
        </p:nvSpPr>
        <p:spPr bwMode="gray">
          <a:xfrm>
            <a:off x="731971" y="2438101"/>
            <a:ext cx="722462" cy="338554"/>
          </a:xfrm>
          <a:prstGeom prst="rect">
            <a:avLst/>
          </a:prstGeom>
        </p:spPr>
        <p:txBody>
          <a:bodyPr wrap="square">
            <a:noAutofit/>
          </a:bodyPr>
          <a:lstStyle/>
          <a:p>
            <a:r>
              <a:rPr sz="1400" dirty="0">
                <a:latin typeface="Huawei Sans" panose="020C0503030203020204" pitchFamily="34" charset="0"/>
              </a:rPr>
              <a:t>3 bits</a:t>
            </a:r>
            <a:endParaRPr lang="zh-CN" altLang="en-US" sz="1400" dirty="0">
              <a:latin typeface="Huawei Sans" panose="020C0503030203020204" pitchFamily="34" charset="0"/>
              <a:ea typeface="方正兰亭黑简体" panose="02000000000000000000" pitchFamily="2" charset="-122"/>
            </a:endParaRPr>
          </a:p>
        </p:txBody>
      </p:sp>
      <p:sp>
        <p:nvSpPr>
          <p:cNvPr id="24" name="矩形 10"/>
          <p:cNvSpPr/>
          <p:nvPr/>
        </p:nvSpPr>
        <p:spPr bwMode="gray">
          <a:xfrm>
            <a:off x="1677784" y="2438101"/>
            <a:ext cx="874916" cy="338554"/>
          </a:xfrm>
          <a:prstGeom prst="rect">
            <a:avLst/>
          </a:prstGeom>
        </p:spPr>
        <p:txBody>
          <a:bodyPr wrap="square">
            <a:noAutofit/>
          </a:bodyPr>
          <a:lstStyle/>
          <a:p>
            <a:r>
              <a:rPr sz="1400">
                <a:latin typeface="Huawei Sans" panose="020C0503030203020204" pitchFamily="34" charset="0"/>
              </a:rPr>
              <a:t>45 bits</a:t>
            </a:r>
            <a:endParaRPr lang="zh-CN" altLang="en-US" sz="1400" dirty="0">
              <a:latin typeface="Huawei Sans" panose="020C0503030203020204" pitchFamily="34" charset="0"/>
              <a:ea typeface="方正兰亭黑简体" panose="02000000000000000000" pitchFamily="2" charset="-122"/>
            </a:endParaRPr>
          </a:p>
        </p:txBody>
      </p:sp>
      <p:sp>
        <p:nvSpPr>
          <p:cNvPr id="25" name="矩形 11"/>
          <p:cNvSpPr/>
          <p:nvPr/>
        </p:nvSpPr>
        <p:spPr bwMode="gray">
          <a:xfrm>
            <a:off x="2811564" y="2438101"/>
            <a:ext cx="874916" cy="338554"/>
          </a:xfrm>
          <a:prstGeom prst="rect">
            <a:avLst/>
          </a:prstGeom>
        </p:spPr>
        <p:txBody>
          <a:bodyPr wrap="square">
            <a:noAutofit/>
          </a:bodyPr>
          <a:lstStyle/>
          <a:p>
            <a:r>
              <a:rPr sz="1400">
                <a:latin typeface="Huawei Sans" panose="020C0503030203020204" pitchFamily="34" charset="0"/>
              </a:rPr>
              <a:t>16 bits</a:t>
            </a:r>
            <a:endParaRPr lang="zh-CN" altLang="en-US" sz="1400" dirty="0">
              <a:latin typeface="Huawei Sans" panose="020C0503030203020204" pitchFamily="34" charset="0"/>
              <a:ea typeface="方正兰亭黑简体" panose="02000000000000000000" pitchFamily="2" charset="-122"/>
            </a:endParaRPr>
          </a:p>
        </p:txBody>
      </p:sp>
      <p:sp>
        <p:nvSpPr>
          <p:cNvPr id="26" name="矩形 12"/>
          <p:cNvSpPr/>
          <p:nvPr/>
        </p:nvSpPr>
        <p:spPr bwMode="gray">
          <a:xfrm>
            <a:off x="4541164" y="2438101"/>
            <a:ext cx="874916" cy="338554"/>
          </a:xfrm>
          <a:prstGeom prst="rect">
            <a:avLst/>
          </a:prstGeom>
        </p:spPr>
        <p:txBody>
          <a:bodyPr wrap="square">
            <a:noAutofit/>
          </a:bodyPr>
          <a:lstStyle/>
          <a:p>
            <a:r>
              <a:rPr sz="1400">
                <a:latin typeface="Huawei Sans" panose="020C0503030203020204" pitchFamily="34" charset="0"/>
              </a:rPr>
              <a:t>64 bits</a:t>
            </a:r>
            <a:endParaRPr lang="zh-CN" altLang="en-US" sz="1400" dirty="0">
              <a:latin typeface="Huawei Sans" panose="020C0503030203020204" pitchFamily="34" charset="0"/>
              <a:ea typeface="方正兰亭黑简体" panose="02000000000000000000" pitchFamily="2" charset="-122"/>
            </a:endParaRPr>
          </a:p>
        </p:txBody>
      </p:sp>
      <p:cxnSp>
        <p:nvCxnSpPr>
          <p:cNvPr id="27" name="直接连接符 32"/>
          <p:cNvCxnSpPr/>
          <p:nvPr/>
        </p:nvCxnSpPr>
        <p:spPr bwMode="gray">
          <a:xfrm>
            <a:off x="797584" y="3305243"/>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34"/>
          <p:cNvCxnSpPr/>
          <p:nvPr/>
        </p:nvCxnSpPr>
        <p:spPr bwMode="gray">
          <a:xfrm>
            <a:off x="813570" y="3534326"/>
            <a:ext cx="2650506"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矩形 39"/>
          <p:cNvSpPr/>
          <p:nvPr/>
        </p:nvSpPr>
        <p:spPr bwMode="gray">
          <a:xfrm>
            <a:off x="1411830" y="3237054"/>
            <a:ext cx="1453987" cy="307777"/>
          </a:xfrm>
          <a:prstGeom prst="rect">
            <a:avLst/>
          </a:prstGeom>
          <a:ln>
            <a:noFill/>
          </a:ln>
        </p:spPr>
        <p:txBody>
          <a:bodyPr wrap="square">
            <a:noAutofit/>
          </a:bodyPr>
          <a:lstStyle/>
          <a:p>
            <a:pPr algn="ctr"/>
            <a:r>
              <a:rPr sz="1200" dirty="0">
                <a:latin typeface="Huawei Sans" panose="020C0503030203020204" pitchFamily="34" charset="0"/>
              </a:rPr>
              <a:t>Network address</a:t>
            </a:r>
          </a:p>
        </p:txBody>
      </p:sp>
      <p:graphicFrame>
        <p:nvGraphicFramePr>
          <p:cNvPr id="4" name="表格 3"/>
          <p:cNvGraphicFramePr>
            <a:graphicFrameLocks noGrp="1"/>
          </p:cNvGraphicFramePr>
          <p:nvPr>
            <p:extLst>
              <p:ext uri="{D42A27DB-BD31-4B8C-83A1-F6EECF244321}">
                <p14:modId xmlns:p14="http://schemas.microsoft.com/office/powerpoint/2010/main" val="2058758006"/>
              </p:ext>
            </p:extLst>
          </p:nvPr>
        </p:nvGraphicFramePr>
        <p:xfrm>
          <a:off x="813570" y="2796807"/>
          <a:ext cx="5400001" cy="401760"/>
        </p:xfrm>
        <a:graphic>
          <a:graphicData uri="http://schemas.openxmlformats.org/drawingml/2006/table">
            <a:tbl>
              <a:tblPr firstRow="1" bandRow="1">
                <a:tableStyleId>{72833802-FEF1-4C79-8D5D-14CF1EAF98D9}</a:tableStyleId>
              </a:tblPr>
              <a:tblGrid>
                <a:gridCol w="470799">
                  <a:extLst>
                    <a:ext uri="{9D8B030D-6E8A-4147-A177-3AD203B41FA5}">
                      <a16:colId xmlns:a16="http://schemas.microsoft.com/office/drawing/2014/main" val="20000"/>
                    </a:ext>
                  </a:extLst>
                </a:gridCol>
                <a:gridCol w="1474319">
                  <a:extLst>
                    <a:ext uri="{9D8B030D-6E8A-4147-A177-3AD203B41FA5}">
                      <a16:colId xmlns:a16="http://schemas.microsoft.com/office/drawing/2014/main" val="20001"/>
                    </a:ext>
                  </a:extLst>
                </a:gridCol>
                <a:gridCol w="722829">
                  <a:extLst>
                    <a:ext uri="{9D8B030D-6E8A-4147-A177-3AD203B41FA5}">
                      <a16:colId xmlns:a16="http://schemas.microsoft.com/office/drawing/2014/main" val="20002"/>
                    </a:ext>
                  </a:extLst>
                </a:gridCol>
                <a:gridCol w="2732054">
                  <a:extLst>
                    <a:ext uri="{9D8B030D-6E8A-4147-A177-3AD203B41FA5}">
                      <a16:colId xmlns:a16="http://schemas.microsoft.com/office/drawing/2014/main" val="20003"/>
                    </a:ext>
                  </a:extLst>
                </a:gridCol>
              </a:tblGrid>
              <a:tr h="288000">
                <a:tc>
                  <a:txBody>
                    <a:bodyPr/>
                    <a:lstStyle/>
                    <a:p>
                      <a:pPr algn="ctr"/>
                      <a:r>
                        <a:rPr sz="1200" b="0" dirty="0">
                          <a:solidFill>
                            <a:schemeClr val="tx1"/>
                          </a:solidFill>
                          <a:latin typeface="Huawei Sans" panose="020C0503030203020204" pitchFamily="34" charset="0"/>
                        </a:rPr>
                        <a:t>001</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dirty="0">
                          <a:solidFill>
                            <a:schemeClr val="tx1"/>
                          </a:solidFill>
                          <a:latin typeface="Huawei Sans" panose="020C0503030203020204" pitchFamily="34" charset="0"/>
                        </a:rPr>
                        <a:t>Global routing prefix</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dirty="0">
                          <a:solidFill>
                            <a:schemeClr val="tx1"/>
                          </a:solidFill>
                          <a:latin typeface="Huawei Sans" panose="020C0503030203020204" pitchFamily="34" charset="0"/>
                        </a:rPr>
                        <a:t>Subnet ID</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dirty="0">
                          <a:solidFill>
                            <a:schemeClr val="tx1"/>
                          </a:solidFill>
                          <a:latin typeface="Huawei Sans" panose="020C0503030203020204" pitchFamily="34" charset="0"/>
                        </a:rPr>
                        <a:t>Interface ID</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cxnSp>
        <p:nvCxnSpPr>
          <p:cNvPr id="34" name="直接连接符 32"/>
          <p:cNvCxnSpPr/>
          <p:nvPr/>
        </p:nvCxnSpPr>
        <p:spPr bwMode="gray">
          <a:xfrm>
            <a:off x="3464076" y="334175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4"/>
          <p:cNvCxnSpPr/>
          <p:nvPr/>
        </p:nvCxnSpPr>
        <p:spPr bwMode="gray">
          <a:xfrm>
            <a:off x="3499088" y="3534326"/>
            <a:ext cx="2685600"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9"/>
          <p:cNvSpPr/>
          <p:nvPr/>
        </p:nvSpPr>
        <p:spPr bwMode="gray">
          <a:xfrm>
            <a:off x="4097347" y="3237054"/>
            <a:ext cx="1453986" cy="307777"/>
          </a:xfrm>
          <a:prstGeom prst="rect">
            <a:avLst/>
          </a:prstGeom>
          <a:ln>
            <a:noFill/>
          </a:ln>
        </p:spPr>
        <p:txBody>
          <a:bodyPr wrap="square">
            <a:noAutofit/>
          </a:bodyPr>
          <a:lstStyle/>
          <a:p>
            <a:pPr algn="ctr"/>
            <a:r>
              <a:rPr sz="1200">
                <a:latin typeface="Huawei Sans" panose="020C0503030203020204" pitchFamily="34" charset="0"/>
              </a:rPr>
              <a:t>Host address</a:t>
            </a:r>
          </a:p>
        </p:txBody>
      </p:sp>
      <p:cxnSp>
        <p:nvCxnSpPr>
          <p:cNvPr id="39" name="直接连接符 32"/>
          <p:cNvCxnSpPr/>
          <p:nvPr/>
        </p:nvCxnSpPr>
        <p:spPr bwMode="gray">
          <a:xfrm>
            <a:off x="6201353" y="3324082"/>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8276386" y="2223145"/>
            <a:ext cx="1800000" cy="1033664"/>
            <a:chOff x="8269861" y="2979290"/>
            <a:chExt cx="1800000" cy="1033664"/>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5" name="文本框 4"/>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dirty="0">
                  <a:solidFill>
                    <a:schemeClr val="bg1"/>
                  </a:solidFill>
                  <a:latin typeface="Huawei Sans" panose="020C0503030203020204" pitchFamily="34" charset="0"/>
                </a:rPr>
                <a:t>IPv6 </a:t>
              </a:r>
            </a:p>
            <a:p>
              <a:pPr algn="ctr"/>
              <a:r>
                <a:rPr sz="2000" b="1" dirty="0">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36" name="图片 35" descr="PC.png"/>
          <p:cNvPicPr>
            <a:picLocks noChangeAspect="1"/>
          </p:cNvPicPr>
          <p:nvPr/>
        </p:nvPicPr>
        <p:blipFill>
          <a:blip r:embed="rId4" cstate="print"/>
          <a:stretch>
            <a:fillRect/>
          </a:stretch>
        </p:blipFill>
        <p:spPr bwMode="gray">
          <a:xfrm>
            <a:off x="7283629" y="5398817"/>
            <a:ext cx="539063" cy="414000"/>
          </a:xfrm>
          <a:prstGeom prst="rect">
            <a:avLst/>
          </a:prstGeom>
        </p:spPr>
      </p:pic>
      <p:pic>
        <p:nvPicPr>
          <p:cNvPr id="40" name="图片 39" descr="通用交换机.png"/>
          <p:cNvPicPr>
            <a:picLocks noChangeAspect="1"/>
          </p:cNvPicPr>
          <p:nvPr/>
        </p:nvPicPr>
        <p:blipFill>
          <a:blip r:embed="rId5" cstate="print"/>
          <a:stretch>
            <a:fillRect/>
          </a:stretch>
        </p:blipFill>
        <p:spPr bwMode="gray">
          <a:xfrm>
            <a:off x="7283160" y="4359655"/>
            <a:ext cx="540000" cy="441818"/>
          </a:xfrm>
          <a:prstGeom prst="rect">
            <a:avLst/>
          </a:prstGeom>
        </p:spPr>
      </p:pic>
      <p:pic>
        <p:nvPicPr>
          <p:cNvPr id="41" name="图片 4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283160" y="3582988"/>
            <a:ext cx="540000" cy="442800"/>
          </a:xfrm>
          <a:prstGeom prst="rect">
            <a:avLst/>
          </a:prstGeom>
        </p:spPr>
      </p:pic>
      <p:cxnSp>
        <p:nvCxnSpPr>
          <p:cNvPr id="8" name="直接连接符 7"/>
          <p:cNvCxnSpPr>
            <a:stCxn id="36" idx="0"/>
            <a:endCxn id="40" idx="2"/>
          </p:cNvCxnSpPr>
          <p:nvPr/>
        </p:nvCxnSpPr>
        <p:spPr bwMode="gray">
          <a:xfrm flipH="1" flipV="1">
            <a:off x="7553160" y="4801473"/>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1" idx="2"/>
          </p:cNvCxnSpPr>
          <p:nvPr/>
        </p:nvCxnSpPr>
        <p:spPr bwMode="gray">
          <a:xfrm flipV="1">
            <a:off x="7553160" y="4025788"/>
            <a:ext cx="0" cy="333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35" idx="1"/>
          </p:cNvCxnSpPr>
          <p:nvPr/>
        </p:nvCxnSpPr>
        <p:spPr bwMode="gray">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descr="PC.png"/>
          <p:cNvPicPr>
            <a:picLocks noChangeAspect="1"/>
          </p:cNvPicPr>
          <p:nvPr/>
        </p:nvPicPr>
        <p:blipFill>
          <a:blip r:embed="rId4" cstate="print"/>
          <a:stretch>
            <a:fillRect/>
          </a:stretch>
        </p:blipFill>
        <p:spPr bwMode="gray">
          <a:xfrm>
            <a:off x="10530081" y="5406942"/>
            <a:ext cx="539063" cy="414000"/>
          </a:xfrm>
          <a:prstGeom prst="rect">
            <a:avLst/>
          </a:prstGeom>
        </p:spPr>
      </p:pic>
      <p:pic>
        <p:nvPicPr>
          <p:cNvPr id="50" name="图片 49" descr="通用交换机.png"/>
          <p:cNvPicPr>
            <a:picLocks noChangeAspect="1"/>
          </p:cNvPicPr>
          <p:nvPr/>
        </p:nvPicPr>
        <p:blipFill>
          <a:blip r:embed="rId5" cstate="print"/>
          <a:stretch>
            <a:fillRect/>
          </a:stretch>
        </p:blipFill>
        <p:spPr bwMode="gray">
          <a:xfrm>
            <a:off x="10529612" y="4367780"/>
            <a:ext cx="540000" cy="441818"/>
          </a:xfrm>
          <a:prstGeom prst="rect">
            <a:avLst/>
          </a:prstGeom>
        </p:spPr>
      </p:pic>
      <p:pic>
        <p:nvPicPr>
          <p:cNvPr id="51" name="图片 5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529612" y="3582988"/>
            <a:ext cx="540000" cy="442800"/>
          </a:xfrm>
          <a:prstGeom prst="rect">
            <a:avLst/>
          </a:prstGeom>
        </p:spPr>
      </p:pic>
      <p:cxnSp>
        <p:nvCxnSpPr>
          <p:cNvPr id="52" name="直接连接符 51"/>
          <p:cNvCxnSpPr>
            <a:stCxn id="49" idx="0"/>
            <a:endCxn id="50" idx="2"/>
          </p:cNvCxnSpPr>
          <p:nvPr/>
        </p:nvCxnSpPr>
        <p:spPr bwMode="gray">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0" idx="0"/>
            <a:endCxn id="51" idx="2"/>
          </p:cNvCxnSpPr>
          <p:nvPr/>
        </p:nvCxnSpPr>
        <p:spPr bwMode="gray">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1" idx="0"/>
            <a:endCxn id="35" idx="3"/>
          </p:cNvCxnSpPr>
          <p:nvPr/>
        </p:nvCxnSpPr>
        <p:spPr bwMode="gray">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6971309" y="5844109"/>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2001:1::1/64</a:t>
            </a:r>
            <a:endParaRPr lang="zh-CN" altLang="en-US" sz="1400">
              <a:latin typeface="Huawei Sans" panose="020C0503030203020204" pitchFamily="34" charset="0"/>
            </a:endParaRPr>
          </a:p>
        </p:txBody>
      </p:sp>
      <p:sp>
        <p:nvSpPr>
          <p:cNvPr id="57" name="文本框 56"/>
          <p:cNvSpPr txBox="1"/>
          <p:nvPr/>
        </p:nvSpPr>
        <p:spPr bwMode="gray">
          <a:xfrm>
            <a:off x="10247711" y="5852234"/>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2001:2::1/64</a:t>
            </a:r>
            <a:endParaRPr lang="zh-CN" altLang="en-US" sz="1400">
              <a:latin typeface="Huawei Sans" panose="020C0503030203020204" pitchFamily="34" charset="0"/>
            </a:endParaRPr>
          </a:p>
        </p:txBody>
      </p:sp>
      <p:sp>
        <p:nvSpPr>
          <p:cNvPr id="58" name="任意多边形 57"/>
          <p:cNvSpPr/>
          <p:nvPr/>
        </p:nvSpPr>
        <p:spPr bwMode="gray">
          <a:xfrm>
            <a:off x="7915850" y="2334158"/>
            <a:ext cx="2531574" cy="2688160"/>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48" name="五边形 47"/>
          <p:cNvSpPr/>
          <p:nvPr/>
        </p:nvSpPr>
        <p:spPr bwMode="gray">
          <a:xfrm>
            <a:off x="8578439" y="56315"/>
            <a:ext cx="1043307" cy="3306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rgbClr val="FFFFFF"/>
                </a:solidFill>
                <a:latin typeface="Huawei Sans" panose="020C0503030203020204" pitchFamily="34" charset="0"/>
              </a:rPr>
              <a:t>IPv6 Unicast Address</a:t>
            </a:r>
          </a:p>
        </p:txBody>
      </p:sp>
      <p:sp>
        <p:nvSpPr>
          <p:cNvPr id="55" name="燕尾形 54"/>
          <p:cNvSpPr/>
          <p:nvPr/>
        </p:nvSpPr>
        <p:spPr bwMode="gray">
          <a:xfrm>
            <a:off x="9475076" y="56315"/>
            <a:ext cx="1224000"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59" name="燕尾形 58"/>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120748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0" indent="0" algn="l">
              <a:buNone/>
            </a:pPr>
            <a:r>
              <a:rPr sz="1800" dirty="0">
                <a:latin typeface="Huawei Sans" panose="020C0503030203020204" pitchFamily="34" charset="0"/>
              </a:rPr>
              <a:t>A unique local address (ULA) is a private IPv6 address that can be used only on an intranet. This type of address cannot be routed on an IPv6 public network and therefore cannot be used to directly access a public network.</a:t>
            </a:r>
            <a:endParaRPr lang="en-US" altLang="zh-CN" sz="1800" dirty="0">
              <a:latin typeface="Huawei Sans" panose="020C0503030203020204" pitchFamily="34" charset="0"/>
            </a:endParaRP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Common IPv6 Unicast Address — ULA</a:t>
            </a:r>
            <a:endParaRPr lang="zh-CN" altLang="en-US" dirty="0">
              <a:latin typeface="Huawei Sans" panose="020C0503030203020204" pitchFamily="34" charset="0"/>
            </a:endParaRPr>
          </a:p>
        </p:txBody>
      </p:sp>
      <p:sp>
        <p:nvSpPr>
          <p:cNvPr id="23" name="矩形 9"/>
          <p:cNvSpPr/>
          <p:nvPr/>
        </p:nvSpPr>
        <p:spPr bwMode="gray">
          <a:xfrm>
            <a:off x="956287" y="2620564"/>
            <a:ext cx="805985" cy="338554"/>
          </a:xfrm>
          <a:prstGeom prst="rect">
            <a:avLst/>
          </a:prstGeom>
        </p:spPr>
        <p:txBody>
          <a:bodyPr wrap="square">
            <a:noAutofit/>
          </a:bodyPr>
          <a:lstStyle/>
          <a:p>
            <a:r>
              <a:rPr sz="1400" dirty="0">
                <a:latin typeface="Huawei Sans" panose="020C0503030203020204" pitchFamily="34" charset="0"/>
              </a:rPr>
              <a:t>8 bits</a:t>
            </a:r>
            <a:endParaRPr lang="zh-CN" altLang="en-US" sz="1400" dirty="0">
              <a:latin typeface="Huawei Sans" panose="020C0503030203020204" pitchFamily="34" charset="0"/>
              <a:ea typeface="方正兰亭黑简体" panose="02000000000000000000" pitchFamily="2" charset="-122"/>
            </a:endParaRPr>
          </a:p>
        </p:txBody>
      </p:sp>
      <p:sp>
        <p:nvSpPr>
          <p:cNvPr id="24" name="矩形 10"/>
          <p:cNvSpPr/>
          <p:nvPr/>
        </p:nvSpPr>
        <p:spPr bwMode="gray">
          <a:xfrm>
            <a:off x="1942467" y="2620564"/>
            <a:ext cx="976063" cy="338554"/>
          </a:xfrm>
          <a:prstGeom prst="rect">
            <a:avLst/>
          </a:prstGeom>
        </p:spPr>
        <p:txBody>
          <a:bodyPr wrap="square">
            <a:noAutofit/>
          </a:bodyPr>
          <a:lstStyle/>
          <a:p>
            <a:r>
              <a:rPr sz="1400" dirty="0">
                <a:latin typeface="Huawei Sans" panose="020C0503030203020204" pitchFamily="34" charset="0"/>
              </a:rPr>
              <a:t>40 bits</a:t>
            </a:r>
            <a:endParaRPr lang="zh-CN" altLang="en-US" sz="1400" dirty="0">
              <a:latin typeface="Huawei Sans" panose="020C0503030203020204" pitchFamily="34" charset="0"/>
              <a:ea typeface="方正兰亭黑简体" panose="02000000000000000000" pitchFamily="2" charset="-122"/>
            </a:endParaRPr>
          </a:p>
        </p:txBody>
      </p:sp>
      <p:sp>
        <p:nvSpPr>
          <p:cNvPr id="25" name="矩形 11"/>
          <p:cNvSpPr/>
          <p:nvPr/>
        </p:nvSpPr>
        <p:spPr bwMode="gray">
          <a:xfrm>
            <a:off x="2805362" y="2620564"/>
            <a:ext cx="976063" cy="338554"/>
          </a:xfrm>
          <a:prstGeom prst="rect">
            <a:avLst/>
          </a:prstGeom>
        </p:spPr>
        <p:txBody>
          <a:bodyPr wrap="square">
            <a:noAutofit/>
          </a:bodyPr>
          <a:lstStyle/>
          <a:p>
            <a:r>
              <a:rPr sz="1400">
                <a:latin typeface="Huawei Sans" panose="020C0503030203020204" pitchFamily="34" charset="0"/>
              </a:rPr>
              <a:t>16 bits</a:t>
            </a:r>
            <a:endParaRPr lang="zh-CN" altLang="en-US" sz="1400" dirty="0">
              <a:latin typeface="Huawei Sans" panose="020C0503030203020204" pitchFamily="34" charset="0"/>
              <a:ea typeface="方正兰亭黑简体" panose="02000000000000000000" pitchFamily="2" charset="-122"/>
            </a:endParaRPr>
          </a:p>
        </p:txBody>
      </p:sp>
      <p:sp>
        <p:nvSpPr>
          <p:cNvPr id="26" name="矩形 12"/>
          <p:cNvSpPr/>
          <p:nvPr/>
        </p:nvSpPr>
        <p:spPr bwMode="gray">
          <a:xfrm>
            <a:off x="4437223" y="2620564"/>
            <a:ext cx="976063" cy="338554"/>
          </a:xfrm>
          <a:prstGeom prst="rect">
            <a:avLst/>
          </a:prstGeom>
        </p:spPr>
        <p:txBody>
          <a:bodyPr wrap="square">
            <a:noAutofit/>
          </a:bodyPr>
          <a:lstStyle/>
          <a:p>
            <a:r>
              <a:rPr sz="1400">
                <a:latin typeface="Huawei Sans" panose="020C0503030203020204" pitchFamily="34" charset="0"/>
              </a:rPr>
              <a:t>64 bits</a:t>
            </a:r>
            <a:endParaRPr lang="zh-CN" altLang="en-US" sz="1400" dirty="0">
              <a:latin typeface="Huawei Sans" panose="020C0503030203020204" pitchFamily="34" charset="0"/>
              <a:ea typeface="方正兰亭黑简体" panose="02000000000000000000" pitchFamily="2" charset="-122"/>
            </a:endParaRPr>
          </a:p>
        </p:txBody>
      </p:sp>
      <p:sp>
        <p:nvSpPr>
          <p:cNvPr id="30" name="Rectangle 39"/>
          <p:cNvSpPr/>
          <p:nvPr/>
        </p:nvSpPr>
        <p:spPr bwMode="gray">
          <a:xfrm>
            <a:off x="463970" y="3797147"/>
            <a:ext cx="5393905" cy="1692643"/>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dirty="0">
                <a:latin typeface="Huawei Sans" panose="020C0503030203020204" pitchFamily="34" charset="0"/>
              </a:rPr>
              <a:t>A ULA uses the FC00::/7 address block in which only FD00::/8 is currently used. FC00::/8 is reserved for future expansion.</a:t>
            </a:r>
            <a:endParaRPr lang="en-US" altLang="zh-CN"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dirty="0">
                <a:latin typeface="Huawei Sans" panose="020C0503030203020204" pitchFamily="34" charset="0"/>
              </a:rPr>
              <a:t>Although a ULA is valid only in a limited scope, it also has a globally unique prefix (generated randomly, and therefore the conflict probability is very low).</a:t>
            </a:r>
          </a:p>
        </p:txBody>
      </p:sp>
      <p:graphicFrame>
        <p:nvGraphicFramePr>
          <p:cNvPr id="32" name="表格 31"/>
          <p:cNvGraphicFramePr>
            <a:graphicFrameLocks noGrp="1"/>
          </p:cNvGraphicFramePr>
          <p:nvPr>
            <p:extLst>
              <p:ext uri="{D42A27DB-BD31-4B8C-83A1-F6EECF244321}">
                <p14:modId xmlns:p14="http://schemas.microsoft.com/office/powerpoint/2010/main" val="3096463547"/>
              </p:ext>
            </p:extLst>
          </p:nvPr>
        </p:nvGraphicFramePr>
        <p:xfrm>
          <a:off x="813570" y="2956503"/>
          <a:ext cx="5400001" cy="288000"/>
        </p:xfrm>
        <a:graphic>
          <a:graphicData uri="http://schemas.openxmlformats.org/drawingml/2006/table">
            <a:tbl>
              <a:tblPr firstRow="1" bandRow="1">
                <a:tableStyleId>{72833802-FEF1-4C79-8D5D-14CF1EAF98D9}</a:tableStyleId>
              </a:tblPr>
              <a:tblGrid>
                <a:gridCol w="967058">
                  <a:extLst>
                    <a:ext uri="{9D8B030D-6E8A-4147-A177-3AD203B41FA5}">
                      <a16:colId xmlns:a16="http://schemas.microsoft.com/office/drawing/2014/main" val="20000"/>
                    </a:ext>
                  </a:extLst>
                </a:gridCol>
                <a:gridCol w="978060">
                  <a:extLst>
                    <a:ext uri="{9D8B030D-6E8A-4147-A177-3AD203B41FA5}">
                      <a16:colId xmlns:a16="http://schemas.microsoft.com/office/drawing/2014/main" val="20001"/>
                    </a:ext>
                  </a:extLst>
                </a:gridCol>
                <a:gridCol w="813187">
                  <a:extLst>
                    <a:ext uri="{9D8B030D-6E8A-4147-A177-3AD203B41FA5}">
                      <a16:colId xmlns:a16="http://schemas.microsoft.com/office/drawing/2014/main" val="20002"/>
                    </a:ext>
                  </a:extLst>
                </a:gridCol>
                <a:gridCol w="2641696">
                  <a:extLst>
                    <a:ext uri="{9D8B030D-6E8A-4147-A177-3AD203B41FA5}">
                      <a16:colId xmlns:a16="http://schemas.microsoft.com/office/drawing/2014/main" val="20003"/>
                    </a:ext>
                  </a:extLst>
                </a:gridCol>
              </a:tblGrid>
              <a:tr h="288000">
                <a:tc>
                  <a:txBody>
                    <a:bodyPr/>
                    <a:lstStyle/>
                    <a:p>
                      <a:pPr algn="ctr"/>
                      <a:r>
                        <a:rPr sz="1200" b="0" dirty="0">
                          <a:solidFill>
                            <a:schemeClr val="tx1"/>
                          </a:solidFill>
                          <a:latin typeface="Huawei Sans" panose="020C0503030203020204" pitchFamily="34" charset="0"/>
                        </a:rPr>
                        <a:t>1111 1101</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a:solidFill>
                            <a:schemeClr val="tx1"/>
                          </a:solidFill>
                          <a:latin typeface="Huawei Sans" panose="020C0503030203020204" pitchFamily="34" charset="0"/>
                        </a:rPr>
                        <a:t>Global ID</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dirty="0">
                          <a:solidFill>
                            <a:schemeClr val="tx1"/>
                          </a:solidFill>
                          <a:latin typeface="Huawei Sans" panose="020C0503030203020204" pitchFamily="34" charset="0"/>
                        </a:rPr>
                        <a:t>Subnet ID</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200" b="0" dirty="0">
                          <a:solidFill>
                            <a:schemeClr val="tx1"/>
                          </a:solidFill>
                          <a:latin typeface="Huawei Sans" panose="020C0503030203020204" pitchFamily="34" charset="0"/>
                        </a:rPr>
                        <a:t>Interface ID</a:t>
                      </a:r>
                      <a:endParaRPr lang="zh-CN" altLang="en-US" sz="12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pic>
        <p:nvPicPr>
          <p:cNvPr id="34" name="图片 33" descr="打印机.png"/>
          <p:cNvPicPr>
            <a:picLocks noChangeAspect="1"/>
          </p:cNvPicPr>
          <p:nvPr/>
        </p:nvPicPr>
        <p:blipFill>
          <a:blip r:embed="rId3" cstate="print"/>
          <a:stretch>
            <a:fillRect/>
          </a:stretch>
        </p:blipFill>
        <p:spPr bwMode="gray">
          <a:xfrm>
            <a:off x="6513861" y="5410605"/>
            <a:ext cx="538191" cy="428400"/>
          </a:xfrm>
          <a:prstGeom prst="rect">
            <a:avLst/>
          </a:prstGeom>
        </p:spPr>
      </p:pic>
      <p:grpSp>
        <p:nvGrpSpPr>
          <p:cNvPr id="36" name="组合 35"/>
          <p:cNvGrpSpPr/>
          <p:nvPr/>
        </p:nvGrpSpPr>
        <p:grpSpPr bwMode="gray">
          <a:xfrm>
            <a:off x="8276386" y="2223145"/>
            <a:ext cx="1800000" cy="1033664"/>
            <a:chOff x="8269861" y="2979290"/>
            <a:chExt cx="1800000" cy="1033664"/>
          </a:xfrm>
        </p:grpSpPr>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38" name="文本框 37"/>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a:solidFill>
                    <a:schemeClr val="bg1"/>
                  </a:solidFill>
                  <a:latin typeface="Huawei Sans" panose="020C0503030203020204" pitchFamily="34" charset="0"/>
                </a:rPr>
                <a:t>IPv6 </a:t>
              </a:r>
            </a:p>
            <a:p>
              <a:pPr algn="ctr"/>
              <a:r>
                <a:rPr sz="2000" b="1">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39" name="图片 38" descr="PC.png"/>
          <p:cNvPicPr>
            <a:picLocks noChangeAspect="1"/>
          </p:cNvPicPr>
          <p:nvPr/>
        </p:nvPicPr>
        <p:blipFill>
          <a:blip r:embed="rId5" cstate="print"/>
          <a:stretch>
            <a:fillRect/>
          </a:stretch>
        </p:blipFill>
        <p:spPr bwMode="gray">
          <a:xfrm>
            <a:off x="8028902" y="5441694"/>
            <a:ext cx="539063" cy="414000"/>
          </a:xfrm>
          <a:prstGeom prst="rect">
            <a:avLst/>
          </a:prstGeom>
        </p:spPr>
      </p:pic>
      <p:pic>
        <p:nvPicPr>
          <p:cNvPr id="40" name="图片 39" descr="通用交换机.png"/>
          <p:cNvPicPr>
            <a:picLocks noChangeAspect="1"/>
          </p:cNvPicPr>
          <p:nvPr/>
        </p:nvPicPr>
        <p:blipFill>
          <a:blip r:embed="rId6" cstate="print"/>
          <a:stretch>
            <a:fillRect/>
          </a:stretch>
        </p:blipFill>
        <p:spPr bwMode="gray">
          <a:xfrm>
            <a:off x="8027965" y="4383482"/>
            <a:ext cx="540000" cy="441818"/>
          </a:xfrm>
          <a:prstGeom prst="rect">
            <a:avLst/>
          </a:prstGeom>
        </p:spPr>
      </p:pic>
      <p:pic>
        <p:nvPicPr>
          <p:cNvPr id="41" name="图片 4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283160" y="3582988"/>
            <a:ext cx="540000" cy="442800"/>
          </a:xfrm>
          <a:prstGeom prst="rect">
            <a:avLst/>
          </a:prstGeom>
        </p:spPr>
      </p:pic>
      <p:cxnSp>
        <p:nvCxnSpPr>
          <p:cNvPr id="42" name="直接连接符 41"/>
          <p:cNvCxnSpPr>
            <a:stCxn id="39" idx="0"/>
            <a:endCxn id="40" idx="2"/>
          </p:cNvCxnSpPr>
          <p:nvPr/>
        </p:nvCxnSpPr>
        <p:spPr bwMode="gray">
          <a:xfrm flipH="1" flipV="1">
            <a:off x="8297965" y="4825300"/>
            <a:ext cx="469"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a:endCxn id="41" idx="2"/>
          </p:cNvCxnSpPr>
          <p:nvPr/>
        </p:nvCxnSpPr>
        <p:spPr bwMode="gray">
          <a:xfrm flipH="1" flipV="1">
            <a:off x="7553160" y="4025788"/>
            <a:ext cx="744805"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0"/>
            <a:endCxn id="37" idx="1"/>
          </p:cNvCxnSpPr>
          <p:nvPr/>
        </p:nvCxnSpPr>
        <p:spPr bwMode="gray">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descr="PC.png"/>
          <p:cNvPicPr>
            <a:picLocks noChangeAspect="1"/>
          </p:cNvPicPr>
          <p:nvPr/>
        </p:nvPicPr>
        <p:blipFill>
          <a:blip r:embed="rId5" cstate="print"/>
          <a:stretch>
            <a:fillRect/>
          </a:stretch>
        </p:blipFill>
        <p:spPr bwMode="gray">
          <a:xfrm>
            <a:off x="10530081" y="5406942"/>
            <a:ext cx="539063" cy="414000"/>
          </a:xfrm>
          <a:prstGeom prst="rect">
            <a:avLst/>
          </a:prstGeom>
        </p:spPr>
      </p:pic>
      <p:pic>
        <p:nvPicPr>
          <p:cNvPr id="46" name="图片 45" descr="通用交换机.png"/>
          <p:cNvPicPr>
            <a:picLocks noChangeAspect="1"/>
          </p:cNvPicPr>
          <p:nvPr/>
        </p:nvPicPr>
        <p:blipFill>
          <a:blip r:embed="rId6" cstate="print"/>
          <a:stretch>
            <a:fillRect/>
          </a:stretch>
        </p:blipFill>
        <p:spPr bwMode="gray">
          <a:xfrm>
            <a:off x="10529612" y="4367780"/>
            <a:ext cx="540000" cy="441818"/>
          </a:xfrm>
          <a:prstGeom prst="rect">
            <a:avLst/>
          </a:prstGeom>
        </p:spPr>
      </p:pic>
      <p:pic>
        <p:nvPicPr>
          <p:cNvPr id="47" name="图片 4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0529612" y="3582988"/>
            <a:ext cx="540000" cy="442800"/>
          </a:xfrm>
          <a:prstGeom prst="rect">
            <a:avLst/>
          </a:prstGeom>
        </p:spPr>
      </p:pic>
      <p:cxnSp>
        <p:nvCxnSpPr>
          <p:cNvPr id="48" name="直接连接符 47"/>
          <p:cNvCxnSpPr>
            <a:stCxn id="45" idx="0"/>
            <a:endCxn id="46" idx="2"/>
          </p:cNvCxnSpPr>
          <p:nvPr/>
        </p:nvCxnSpPr>
        <p:spPr bwMode="gray">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0"/>
            <a:endCxn id="47" idx="2"/>
          </p:cNvCxnSpPr>
          <p:nvPr/>
        </p:nvCxnSpPr>
        <p:spPr bwMode="gray">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7" idx="0"/>
            <a:endCxn id="37" idx="3"/>
          </p:cNvCxnSpPr>
          <p:nvPr/>
        </p:nvCxnSpPr>
        <p:spPr bwMode="gray">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descr="通用交换机.png"/>
          <p:cNvPicPr>
            <a:picLocks noChangeAspect="1"/>
          </p:cNvPicPr>
          <p:nvPr/>
        </p:nvPicPr>
        <p:blipFill>
          <a:blip r:embed="rId6" cstate="print"/>
          <a:stretch>
            <a:fillRect/>
          </a:stretch>
        </p:blipFill>
        <p:spPr bwMode="gray">
          <a:xfrm>
            <a:off x="6521982" y="4383482"/>
            <a:ext cx="540000" cy="441818"/>
          </a:xfrm>
          <a:prstGeom prst="rect">
            <a:avLst/>
          </a:prstGeom>
        </p:spPr>
      </p:pic>
      <p:cxnSp>
        <p:nvCxnSpPr>
          <p:cNvPr id="57" name="直接连接符 56"/>
          <p:cNvCxnSpPr>
            <a:stCxn id="34" idx="0"/>
            <a:endCxn id="56" idx="2"/>
          </p:cNvCxnSpPr>
          <p:nvPr/>
        </p:nvCxnSpPr>
        <p:spPr bwMode="gray">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0"/>
            <a:endCxn id="41" idx="2"/>
          </p:cNvCxnSpPr>
          <p:nvPr/>
        </p:nvCxnSpPr>
        <p:spPr bwMode="gray">
          <a:xfrm flipV="1">
            <a:off x="6791982" y="4025788"/>
            <a:ext cx="761178"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bwMode="gray">
          <a:xfrm>
            <a:off x="6872670" y="3934454"/>
            <a:ext cx="1344606"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3175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2" name="文本框 61"/>
          <p:cNvSpPr txBox="1"/>
          <p:nvPr/>
        </p:nvSpPr>
        <p:spPr bwMode="gray">
          <a:xfrm>
            <a:off x="5506901" y="5852423"/>
            <a:ext cx="197108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FD00:1AC0:872E::1/64</a:t>
            </a:r>
            <a:endParaRPr lang="zh-CN" altLang="en-US" sz="1400" dirty="0">
              <a:latin typeface="Huawei Sans" panose="020C0503030203020204" pitchFamily="34" charset="0"/>
            </a:endParaRPr>
          </a:p>
        </p:txBody>
      </p:sp>
      <p:sp>
        <p:nvSpPr>
          <p:cNvPr id="63" name="文本框 62"/>
          <p:cNvSpPr txBox="1"/>
          <p:nvPr/>
        </p:nvSpPr>
        <p:spPr bwMode="gray">
          <a:xfrm>
            <a:off x="7642996" y="5855694"/>
            <a:ext cx="197108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FD00:1AC0:872E::2/64</a:t>
            </a:r>
            <a:endParaRPr lang="zh-CN" altLang="en-US" sz="1400">
              <a:latin typeface="Huawei Sans" panose="020C0503030203020204" pitchFamily="34" charset="0"/>
            </a:endParaRPr>
          </a:p>
        </p:txBody>
      </p:sp>
      <p:sp>
        <p:nvSpPr>
          <p:cNvPr id="64" name="文本框 63"/>
          <p:cNvSpPr txBox="1"/>
          <p:nvPr/>
        </p:nvSpPr>
        <p:spPr bwMode="gray">
          <a:xfrm>
            <a:off x="9876694" y="5839005"/>
            <a:ext cx="195344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FD00:2BE1:2320::1/64</a:t>
            </a:r>
            <a:endParaRPr lang="zh-CN" altLang="en-US" sz="1400">
              <a:latin typeface="Huawei Sans" panose="020C0503030203020204" pitchFamily="34" charset="0"/>
            </a:endParaRPr>
          </a:p>
        </p:txBody>
      </p:sp>
      <p:sp>
        <p:nvSpPr>
          <p:cNvPr id="65" name="任意多边形 64"/>
          <p:cNvSpPr/>
          <p:nvPr/>
        </p:nvSpPr>
        <p:spPr bwMode="gray">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8575">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9" name="矩形 30"/>
          <p:cNvSpPr/>
          <p:nvPr/>
        </p:nvSpPr>
        <p:spPr bwMode="gray">
          <a:xfrm>
            <a:off x="1228576" y="3263553"/>
            <a:ext cx="2109191" cy="307777"/>
          </a:xfrm>
          <a:prstGeom prst="rect">
            <a:avLst/>
          </a:prstGeom>
        </p:spPr>
        <p:txBody>
          <a:bodyPr wrap="square">
            <a:noAutofit/>
          </a:bodyPr>
          <a:lstStyle/>
          <a:p>
            <a:pPr algn="ctr"/>
            <a:r>
              <a:rPr sz="1200" dirty="0">
                <a:latin typeface="Huawei Sans" panose="020C0503030203020204" pitchFamily="34" charset="0"/>
              </a:rPr>
              <a:t>Random generation</a:t>
            </a:r>
          </a:p>
        </p:txBody>
      </p:sp>
      <p:grpSp>
        <p:nvGrpSpPr>
          <p:cNvPr id="50" name="组合 28"/>
          <p:cNvGrpSpPr>
            <a:grpSpLocks noChangeAspect="1"/>
          </p:cNvGrpSpPr>
          <p:nvPr/>
        </p:nvGrpSpPr>
        <p:grpSpPr bwMode="gray">
          <a:xfrm>
            <a:off x="8805236" y="3010077"/>
            <a:ext cx="288969" cy="288969"/>
            <a:chOff x="5076056" y="3356992"/>
            <a:chExt cx="436268" cy="436268"/>
          </a:xfrm>
        </p:grpSpPr>
        <p:sp>
          <p:nvSpPr>
            <p:cNvPr id="52"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3"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sp>
        <p:nvSpPr>
          <p:cNvPr id="54" name="五边形 53"/>
          <p:cNvSpPr/>
          <p:nvPr/>
        </p:nvSpPr>
        <p:spPr bwMode="gray">
          <a:xfrm>
            <a:off x="8578439" y="56315"/>
            <a:ext cx="1043307" cy="3306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rgbClr val="FFFFFF"/>
                </a:solidFill>
                <a:latin typeface="Huawei Sans" panose="020C0503030203020204" pitchFamily="34" charset="0"/>
              </a:rPr>
              <a:t>IPv6 Unicast Address</a:t>
            </a:r>
          </a:p>
        </p:txBody>
      </p:sp>
      <p:sp>
        <p:nvSpPr>
          <p:cNvPr id="55" name="燕尾形 54"/>
          <p:cNvSpPr/>
          <p:nvPr/>
        </p:nvSpPr>
        <p:spPr bwMode="gray">
          <a:xfrm>
            <a:off x="9475076" y="56315"/>
            <a:ext cx="1224000"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60" name="燕尾形 59"/>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4610976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0" indent="0" algn="l">
              <a:buNone/>
            </a:pPr>
            <a:r>
              <a:rPr sz="2000">
                <a:latin typeface="Huawei Sans" panose="020C0503030203020204" pitchFamily="34" charset="0"/>
              </a:rPr>
              <a:t>A link-local address (LLA) is another type of IPv6 address with a limited application scope. The valid scope of an LLA is the local link, with the prefix of FE80::/10.</a:t>
            </a:r>
          </a:p>
          <a:p>
            <a:pPr algn="l"/>
            <a:endParaRPr lang="zh-CN" altLang="en-US"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dirty="0">
                <a:latin typeface="Huawei Sans" panose="020C0503030203020204" pitchFamily="34" charset="0"/>
              </a:rPr>
              <a:t>Common IPv6 Unicast Address — LLA</a:t>
            </a:r>
            <a:endParaRPr lang="zh-CN" altLang="en-US" dirty="0">
              <a:latin typeface="Huawei Sans" panose="020C0503030203020204" pitchFamily="34" charset="0"/>
            </a:endParaRPr>
          </a:p>
        </p:txBody>
      </p:sp>
      <p:sp>
        <p:nvSpPr>
          <p:cNvPr id="54" name="矩形 7"/>
          <p:cNvSpPr/>
          <p:nvPr/>
        </p:nvSpPr>
        <p:spPr bwMode="gray">
          <a:xfrm>
            <a:off x="1009261" y="2433556"/>
            <a:ext cx="881603" cy="338554"/>
          </a:xfrm>
          <a:prstGeom prst="rect">
            <a:avLst/>
          </a:prstGeom>
        </p:spPr>
        <p:txBody>
          <a:bodyPr wrap="square">
            <a:noAutofit/>
          </a:bodyPr>
          <a:lstStyle/>
          <a:p>
            <a:pPr algn="ctr"/>
            <a:r>
              <a:rPr sz="1600" dirty="0">
                <a:latin typeface="Huawei Sans" panose="020C0503030203020204" pitchFamily="34" charset="0"/>
              </a:rPr>
              <a:t>10 bits</a:t>
            </a:r>
            <a:endParaRPr lang="zh-CN" altLang="en-US" sz="1600" dirty="0">
              <a:latin typeface="Huawei Sans" panose="020C0503030203020204" pitchFamily="34" charset="0"/>
              <a:ea typeface="方正兰亭黑简体" panose="02000000000000000000" pitchFamily="2" charset="-122"/>
            </a:endParaRPr>
          </a:p>
        </p:txBody>
      </p:sp>
      <p:sp>
        <p:nvSpPr>
          <p:cNvPr id="55" name="矩形 8"/>
          <p:cNvSpPr/>
          <p:nvPr/>
        </p:nvSpPr>
        <p:spPr bwMode="gray">
          <a:xfrm>
            <a:off x="2335402" y="2433556"/>
            <a:ext cx="881603" cy="338554"/>
          </a:xfrm>
          <a:prstGeom prst="rect">
            <a:avLst/>
          </a:prstGeom>
        </p:spPr>
        <p:txBody>
          <a:bodyPr wrap="square">
            <a:noAutofit/>
          </a:bodyPr>
          <a:lstStyle/>
          <a:p>
            <a:pPr algn="ctr"/>
            <a:r>
              <a:rPr sz="1600">
                <a:latin typeface="Huawei Sans" panose="020C0503030203020204" pitchFamily="34" charset="0"/>
              </a:rPr>
              <a:t>54 bits</a:t>
            </a:r>
            <a:endParaRPr lang="zh-CN" altLang="en-US" sz="1600" dirty="0">
              <a:latin typeface="Huawei Sans" panose="020C0503030203020204" pitchFamily="34" charset="0"/>
              <a:ea typeface="方正兰亭黑简体" panose="02000000000000000000" pitchFamily="2" charset="-122"/>
            </a:endParaRPr>
          </a:p>
        </p:txBody>
      </p:sp>
      <p:sp>
        <p:nvSpPr>
          <p:cNvPr id="56" name="矩形 10"/>
          <p:cNvSpPr/>
          <p:nvPr/>
        </p:nvSpPr>
        <p:spPr bwMode="gray">
          <a:xfrm>
            <a:off x="4381056" y="2433556"/>
            <a:ext cx="881603" cy="338554"/>
          </a:xfrm>
          <a:prstGeom prst="rect">
            <a:avLst/>
          </a:prstGeom>
        </p:spPr>
        <p:txBody>
          <a:bodyPr wrap="square">
            <a:noAutofit/>
          </a:bodyPr>
          <a:lstStyle/>
          <a:p>
            <a:pPr algn="ctr"/>
            <a:r>
              <a:rPr sz="1600">
                <a:latin typeface="Huawei Sans" panose="020C0503030203020204" pitchFamily="34" charset="0"/>
              </a:rPr>
              <a:t>64 bits</a:t>
            </a:r>
            <a:endParaRPr lang="zh-CN" altLang="en-US" sz="1600" dirty="0">
              <a:latin typeface="Huawei Sans" panose="020C0503030203020204" pitchFamily="34" charset="0"/>
              <a:ea typeface="方正兰亭黑简体" panose="02000000000000000000" pitchFamily="2" charset="-122"/>
            </a:endParaRPr>
          </a:p>
        </p:txBody>
      </p:sp>
      <p:sp>
        <p:nvSpPr>
          <p:cNvPr id="59" name="Rectangle 86"/>
          <p:cNvSpPr/>
          <p:nvPr/>
        </p:nvSpPr>
        <p:spPr bwMode="gray">
          <a:xfrm>
            <a:off x="457823" y="3493064"/>
            <a:ext cx="5697291" cy="2400657"/>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An LLA is used for communication on a single link, such as during IPv6 SLAAC and IPv6 neighbor discovery.</a:t>
            </a: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Data packets with the source or destination IPv6 address being an LLA are not forwarded out of the originating link. In other words, the valid scope of an LLA is the local link.</a:t>
            </a:r>
            <a:endParaRPr lang="en-US" altLang="zh-CN" sz="1600"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Each IPv6 interface must have an LLA. Huawei devices support automatic generation and manual configuration of LLAs.</a:t>
            </a:r>
            <a:endParaRPr lang="en-US" altLang="zh-CN" sz="1600" dirty="0">
              <a:latin typeface="Huawei Sans" panose="020C0503030203020204" pitchFamily="34" charset="0"/>
              <a:ea typeface="方正兰亭黑简体" panose="02000000000000000000" pitchFamily="2" charset="-122"/>
            </a:endParaRPr>
          </a:p>
        </p:txBody>
      </p:sp>
      <p:graphicFrame>
        <p:nvGraphicFramePr>
          <p:cNvPr id="19" name="表格 18"/>
          <p:cNvGraphicFramePr>
            <a:graphicFrameLocks noGrp="1"/>
          </p:cNvGraphicFramePr>
          <p:nvPr>
            <p:extLst>
              <p:ext uri="{D42A27DB-BD31-4B8C-83A1-F6EECF244321}">
                <p14:modId xmlns:p14="http://schemas.microsoft.com/office/powerpoint/2010/main" val="4149744872"/>
              </p:ext>
            </p:extLst>
          </p:nvPr>
        </p:nvGraphicFramePr>
        <p:xfrm>
          <a:off x="817893" y="2776034"/>
          <a:ext cx="5400001" cy="288000"/>
        </p:xfrm>
        <a:graphic>
          <a:graphicData uri="http://schemas.openxmlformats.org/drawingml/2006/table">
            <a:tbl>
              <a:tblPr firstRow="1" bandRow="1">
                <a:tableStyleId>{72833802-FEF1-4C79-8D5D-14CF1EAF98D9}</a:tableStyleId>
              </a:tblPr>
              <a:tblGrid>
                <a:gridCol w="1291835">
                  <a:extLst>
                    <a:ext uri="{9D8B030D-6E8A-4147-A177-3AD203B41FA5}">
                      <a16:colId xmlns:a16="http://schemas.microsoft.com/office/drawing/2014/main" val="20000"/>
                    </a:ext>
                  </a:extLst>
                </a:gridCol>
                <a:gridCol w="1376112">
                  <a:extLst>
                    <a:ext uri="{9D8B030D-6E8A-4147-A177-3AD203B41FA5}">
                      <a16:colId xmlns:a16="http://schemas.microsoft.com/office/drawing/2014/main" val="20001"/>
                    </a:ext>
                  </a:extLst>
                </a:gridCol>
                <a:gridCol w="2732054">
                  <a:extLst>
                    <a:ext uri="{9D8B030D-6E8A-4147-A177-3AD203B41FA5}">
                      <a16:colId xmlns:a16="http://schemas.microsoft.com/office/drawing/2014/main" val="20002"/>
                    </a:ext>
                  </a:extLst>
                </a:gridCol>
              </a:tblGrid>
              <a:tr h="288000">
                <a:tc>
                  <a:txBody>
                    <a:bodyPr/>
                    <a:lstStyle/>
                    <a:p>
                      <a:pPr algn="ctr"/>
                      <a:r>
                        <a:rPr sz="1400" b="0" dirty="0">
                          <a:solidFill>
                            <a:schemeClr val="tx1"/>
                          </a:solidFill>
                          <a:latin typeface="Huawei Sans" panose="020C0503030203020204" pitchFamily="34" charset="0"/>
                        </a:rPr>
                        <a:t>1111 1110 10</a:t>
                      </a:r>
                      <a:endParaRPr lang="zh-CN" altLang="en-US" sz="1400" b="0" dirty="0">
                        <a:ln>
                          <a:solidFill>
                            <a:sysClr val="windowText" lastClr="000000"/>
                          </a:solidFill>
                        </a:ln>
                        <a:solidFill>
                          <a:schemeClr val="tx1"/>
                        </a:solidFill>
                        <a:latin typeface="Huawei Sans" panose="020C0503030203020204" pitchFamily="34" charset="0"/>
                        <a:ea typeface="方正兰亭黑简体" panose="02000000000000000000" pitchFamily="2" charset="-122"/>
                        <a:cs typeface="Arial"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b="0">
                          <a:solidFill>
                            <a:schemeClr val="tx1"/>
                          </a:solidFill>
                          <a:latin typeface="Huawei Sans" panose="020C0503030203020204" pitchFamily="34" charset="0"/>
                        </a:rPr>
                        <a:t>0</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b="0" dirty="0">
                          <a:solidFill>
                            <a:schemeClr val="tx1"/>
                          </a:solidFill>
                          <a:latin typeface="Huawei Sans" panose="020C0503030203020204" pitchFamily="34" charset="0"/>
                        </a:rPr>
                        <a:t>Interface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pic>
        <p:nvPicPr>
          <p:cNvPr id="22" name="图片 21" descr="打印机.png"/>
          <p:cNvPicPr>
            <a:picLocks noChangeAspect="1"/>
          </p:cNvPicPr>
          <p:nvPr/>
        </p:nvPicPr>
        <p:blipFill>
          <a:blip r:embed="rId3" cstate="print"/>
          <a:stretch>
            <a:fillRect/>
          </a:stretch>
        </p:blipFill>
        <p:spPr bwMode="gray">
          <a:xfrm>
            <a:off x="6513861" y="5410605"/>
            <a:ext cx="538191" cy="428400"/>
          </a:xfrm>
          <a:prstGeom prst="rect">
            <a:avLst/>
          </a:prstGeom>
        </p:spPr>
      </p:pic>
      <p:grpSp>
        <p:nvGrpSpPr>
          <p:cNvPr id="23" name="组合 22"/>
          <p:cNvGrpSpPr/>
          <p:nvPr/>
        </p:nvGrpSpPr>
        <p:grpSpPr bwMode="gray">
          <a:xfrm>
            <a:off x="8286483" y="2223145"/>
            <a:ext cx="1800000" cy="1033664"/>
            <a:chOff x="8269861" y="2979290"/>
            <a:chExt cx="1800000" cy="1033664"/>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25" name="文本框 24"/>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a:solidFill>
                    <a:schemeClr val="bg1"/>
                  </a:solidFill>
                  <a:latin typeface="Huawei Sans" panose="020C0503030203020204" pitchFamily="34" charset="0"/>
                </a:rPr>
                <a:t>IPv6 </a:t>
              </a:r>
            </a:p>
            <a:p>
              <a:pPr algn="ctr"/>
              <a:r>
                <a:rPr sz="2000" b="1">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26" name="图片 25" descr="PC.png"/>
          <p:cNvPicPr>
            <a:picLocks noChangeAspect="1"/>
          </p:cNvPicPr>
          <p:nvPr/>
        </p:nvPicPr>
        <p:blipFill>
          <a:blip r:embed="rId5" cstate="print"/>
          <a:stretch>
            <a:fillRect/>
          </a:stretch>
        </p:blipFill>
        <p:spPr bwMode="gray">
          <a:xfrm>
            <a:off x="7435742" y="5441694"/>
            <a:ext cx="539063" cy="414000"/>
          </a:xfrm>
          <a:prstGeom prst="rect">
            <a:avLst/>
          </a:prstGeom>
        </p:spPr>
      </p:pic>
      <p:pic>
        <p:nvPicPr>
          <p:cNvPr id="27" name="图片 26" descr="通用交换机.png"/>
          <p:cNvPicPr>
            <a:picLocks noChangeAspect="1"/>
          </p:cNvPicPr>
          <p:nvPr/>
        </p:nvPicPr>
        <p:blipFill>
          <a:blip r:embed="rId6" cstate="print"/>
          <a:stretch>
            <a:fillRect/>
          </a:stretch>
        </p:blipFill>
        <p:spPr bwMode="gray">
          <a:xfrm>
            <a:off x="8027965" y="4383482"/>
            <a:ext cx="540000" cy="441818"/>
          </a:xfrm>
          <a:prstGeom prst="rect">
            <a:avLst/>
          </a:prstGeom>
        </p:spPr>
      </p:pic>
      <p:pic>
        <p:nvPicPr>
          <p:cNvPr id="28" name="图片 2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303354" y="3564623"/>
            <a:ext cx="540000" cy="442800"/>
          </a:xfrm>
          <a:prstGeom prst="rect">
            <a:avLst/>
          </a:prstGeom>
        </p:spPr>
      </p:pic>
      <p:cxnSp>
        <p:nvCxnSpPr>
          <p:cNvPr id="29" name="直接连接符 28"/>
          <p:cNvCxnSpPr>
            <a:stCxn id="26" idx="0"/>
            <a:endCxn id="27" idx="2"/>
          </p:cNvCxnSpPr>
          <p:nvPr/>
        </p:nvCxnSpPr>
        <p:spPr bwMode="gray">
          <a:xfrm flipV="1">
            <a:off x="7705274" y="4825300"/>
            <a:ext cx="592691"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7" idx="0"/>
            <a:endCxn id="28" idx="2"/>
          </p:cNvCxnSpPr>
          <p:nvPr/>
        </p:nvCxnSpPr>
        <p:spPr bwMode="gray">
          <a:xfrm flipH="1" flipV="1">
            <a:off x="7573354" y="4007423"/>
            <a:ext cx="724611"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0"/>
            <a:endCxn id="24" idx="1"/>
          </p:cNvCxnSpPr>
          <p:nvPr/>
        </p:nvCxnSpPr>
        <p:spPr bwMode="gray">
          <a:xfrm flipV="1">
            <a:off x="7573354"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descr="PC.png"/>
          <p:cNvPicPr>
            <a:picLocks noChangeAspect="1"/>
          </p:cNvPicPr>
          <p:nvPr/>
        </p:nvPicPr>
        <p:blipFill>
          <a:blip r:embed="rId5" cstate="print"/>
          <a:stretch>
            <a:fillRect/>
          </a:stretch>
        </p:blipFill>
        <p:spPr bwMode="gray">
          <a:xfrm>
            <a:off x="10530081" y="5406942"/>
            <a:ext cx="539063" cy="414000"/>
          </a:xfrm>
          <a:prstGeom prst="rect">
            <a:avLst/>
          </a:prstGeom>
        </p:spPr>
      </p:pic>
      <p:pic>
        <p:nvPicPr>
          <p:cNvPr id="33" name="图片 32" descr="通用交换机.png"/>
          <p:cNvPicPr>
            <a:picLocks noChangeAspect="1"/>
          </p:cNvPicPr>
          <p:nvPr/>
        </p:nvPicPr>
        <p:blipFill>
          <a:blip r:embed="rId6" cstate="print"/>
          <a:stretch>
            <a:fillRect/>
          </a:stretch>
        </p:blipFill>
        <p:spPr bwMode="gray">
          <a:xfrm>
            <a:off x="10529612" y="4367780"/>
            <a:ext cx="540000" cy="441818"/>
          </a:xfrm>
          <a:prstGeom prst="rect">
            <a:avLst/>
          </a:prstGeom>
        </p:spPr>
      </p:pic>
      <p:pic>
        <p:nvPicPr>
          <p:cNvPr id="34" name="图片 3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0529612" y="3564623"/>
            <a:ext cx="540000" cy="442800"/>
          </a:xfrm>
          <a:prstGeom prst="rect">
            <a:avLst/>
          </a:prstGeom>
        </p:spPr>
      </p:pic>
      <p:cxnSp>
        <p:nvCxnSpPr>
          <p:cNvPr id="35" name="直接连接符 34"/>
          <p:cNvCxnSpPr>
            <a:stCxn id="32" idx="0"/>
            <a:endCxn id="33" idx="2"/>
          </p:cNvCxnSpPr>
          <p:nvPr/>
        </p:nvCxnSpPr>
        <p:spPr bwMode="gray">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0"/>
            <a:endCxn id="34" idx="2"/>
          </p:cNvCxnSpPr>
          <p:nvPr/>
        </p:nvCxnSpPr>
        <p:spPr bwMode="gray">
          <a:xfrm flipV="1">
            <a:off x="10799612" y="4007423"/>
            <a:ext cx="0" cy="36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4" idx="0"/>
            <a:endCxn id="24" idx="3"/>
          </p:cNvCxnSpPr>
          <p:nvPr/>
        </p:nvCxnSpPr>
        <p:spPr bwMode="gray">
          <a:xfrm flipH="1" flipV="1">
            <a:off x="10086483"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图片 37" descr="通用交换机.png"/>
          <p:cNvPicPr>
            <a:picLocks noChangeAspect="1"/>
          </p:cNvPicPr>
          <p:nvPr/>
        </p:nvPicPr>
        <p:blipFill>
          <a:blip r:embed="rId6" cstate="print"/>
          <a:stretch>
            <a:fillRect/>
          </a:stretch>
        </p:blipFill>
        <p:spPr bwMode="gray">
          <a:xfrm>
            <a:off x="6521982" y="4383482"/>
            <a:ext cx="540000" cy="441818"/>
          </a:xfrm>
          <a:prstGeom prst="rect">
            <a:avLst/>
          </a:prstGeom>
        </p:spPr>
      </p:pic>
      <p:cxnSp>
        <p:nvCxnSpPr>
          <p:cNvPr id="39" name="直接连接符 38"/>
          <p:cNvCxnSpPr>
            <a:stCxn id="22" idx="0"/>
            <a:endCxn id="38" idx="2"/>
          </p:cNvCxnSpPr>
          <p:nvPr/>
        </p:nvCxnSpPr>
        <p:spPr bwMode="gray">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28" idx="2"/>
          </p:cNvCxnSpPr>
          <p:nvPr/>
        </p:nvCxnSpPr>
        <p:spPr bwMode="gray">
          <a:xfrm flipV="1">
            <a:off x="6791982" y="4007423"/>
            <a:ext cx="781372"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任意多边形 40"/>
          <p:cNvSpPr/>
          <p:nvPr/>
        </p:nvSpPr>
        <p:spPr bwMode="gray">
          <a:xfrm>
            <a:off x="6645993" y="4161986"/>
            <a:ext cx="1921972"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sysDash"/>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prstClr val="black"/>
              </a:solidFill>
              <a:latin typeface="Huawei Sans" panose="020C0503030203020204" pitchFamily="34" charset="0"/>
            </a:endParaRPr>
          </a:p>
        </p:txBody>
      </p:sp>
      <p:sp>
        <p:nvSpPr>
          <p:cNvPr id="42" name="文本框 41"/>
          <p:cNvSpPr txBox="1"/>
          <p:nvPr/>
        </p:nvSpPr>
        <p:spPr bwMode="gray">
          <a:xfrm>
            <a:off x="6404954"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FE80::1</a:t>
            </a:r>
            <a:endParaRPr lang="zh-CN" altLang="en-US" sz="1400">
              <a:latin typeface="Huawei Sans" panose="020C0503030203020204" pitchFamily="34" charset="0"/>
            </a:endParaRPr>
          </a:p>
        </p:txBody>
      </p:sp>
      <p:sp>
        <p:nvSpPr>
          <p:cNvPr id="43" name="文本框 42"/>
          <p:cNvSpPr txBox="1"/>
          <p:nvPr/>
        </p:nvSpPr>
        <p:spPr bwMode="gray">
          <a:xfrm>
            <a:off x="7342387"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FE80::2</a:t>
            </a:r>
            <a:endParaRPr lang="zh-CN" altLang="en-US" sz="1400">
              <a:latin typeface="Huawei Sans" panose="020C0503030203020204" pitchFamily="34" charset="0"/>
            </a:endParaRPr>
          </a:p>
        </p:txBody>
      </p:sp>
      <p:sp>
        <p:nvSpPr>
          <p:cNvPr id="45" name="任意多边形 44"/>
          <p:cNvSpPr/>
          <p:nvPr/>
        </p:nvSpPr>
        <p:spPr bwMode="gray">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49" name="矩形 30"/>
          <p:cNvSpPr/>
          <p:nvPr/>
        </p:nvSpPr>
        <p:spPr bwMode="gray">
          <a:xfrm>
            <a:off x="1741191" y="3092103"/>
            <a:ext cx="2137934" cy="307777"/>
          </a:xfrm>
          <a:prstGeom prst="rect">
            <a:avLst/>
          </a:prstGeom>
        </p:spPr>
        <p:txBody>
          <a:bodyPr wrap="square">
            <a:noAutofit/>
          </a:bodyPr>
          <a:lstStyle/>
          <a:p>
            <a:pPr algn="ctr"/>
            <a:r>
              <a:rPr sz="1400" dirty="0">
                <a:latin typeface="Huawei Sans" panose="020C0503030203020204" pitchFamily="34" charset="0"/>
              </a:rPr>
              <a:t>The value is fixed at 0.</a:t>
            </a:r>
            <a:endParaRPr lang="zh-CN" altLang="en-US" sz="1400" dirty="0">
              <a:latin typeface="Huawei Sans" panose="020C0503030203020204" pitchFamily="34" charset="0"/>
              <a:ea typeface="方正兰亭黑简体" panose="02000000000000000000" pitchFamily="2" charset="-122"/>
            </a:endParaRPr>
          </a:p>
        </p:txBody>
      </p:sp>
      <p:cxnSp>
        <p:nvCxnSpPr>
          <p:cNvPr id="57" name="直接连接符 56"/>
          <p:cNvCxnSpPr>
            <a:stCxn id="58" idx="0"/>
            <a:endCxn id="27" idx="2"/>
          </p:cNvCxnSpPr>
          <p:nvPr/>
        </p:nvCxnSpPr>
        <p:spPr bwMode="gray">
          <a:xfrm flipH="1" flipV="1">
            <a:off x="8297965" y="4825300"/>
            <a:ext cx="744722"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descr="PC.png"/>
          <p:cNvPicPr>
            <a:picLocks noChangeAspect="1"/>
          </p:cNvPicPr>
          <p:nvPr/>
        </p:nvPicPr>
        <p:blipFill>
          <a:blip r:embed="rId5" cstate="print"/>
          <a:stretch>
            <a:fillRect/>
          </a:stretch>
        </p:blipFill>
        <p:spPr bwMode="gray">
          <a:xfrm>
            <a:off x="8773155" y="5441694"/>
            <a:ext cx="539063" cy="414000"/>
          </a:xfrm>
          <a:prstGeom prst="rect">
            <a:avLst/>
          </a:prstGeom>
        </p:spPr>
      </p:pic>
      <p:sp>
        <p:nvSpPr>
          <p:cNvPr id="65" name="文本框 64"/>
          <p:cNvSpPr txBox="1"/>
          <p:nvPr/>
        </p:nvSpPr>
        <p:spPr bwMode="gray">
          <a:xfrm>
            <a:off x="8735257"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FE80::3</a:t>
            </a:r>
            <a:endParaRPr lang="zh-CN" altLang="en-US" sz="1400">
              <a:latin typeface="Huawei Sans" panose="020C0503030203020204" pitchFamily="34" charset="0"/>
            </a:endParaRPr>
          </a:p>
        </p:txBody>
      </p:sp>
      <p:sp>
        <p:nvSpPr>
          <p:cNvPr id="66" name="文本框 65"/>
          <p:cNvSpPr txBox="1"/>
          <p:nvPr/>
        </p:nvSpPr>
        <p:spPr bwMode="gray">
          <a:xfrm>
            <a:off x="10416456"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FE80::4</a:t>
            </a:r>
            <a:endParaRPr lang="zh-CN" altLang="en-US" sz="1400">
              <a:latin typeface="Huawei Sans" panose="020C0503030203020204" pitchFamily="34" charset="0"/>
            </a:endParaRPr>
          </a:p>
        </p:txBody>
      </p:sp>
      <p:sp>
        <p:nvSpPr>
          <p:cNvPr id="67" name="任意多边形 66"/>
          <p:cNvSpPr/>
          <p:nvPr/>
        </p:nvSpPr>
        <p:spPr bwMode="gray">
          <a:xfrm>
            <a:off x="7869060" y="4675982"/>
            <a:ext cx="892977" cy="778139"/>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grpSp>
        <p:nvGrpSpPr>
          <p:cNvPr id="53" name="组合 28"/>
          <p:cNvGrpSpPr>
            <a:grpSpLocks noChangeAspect="1"/>
          </p:cNvGrpSpPr>
          <p:nvPr/>
        </p:nvGrpSpPr>
        <p:grpSpPr bwMode="gray">
          <a:xfrm>
            <a:off x="7342387" y="4065073"/>
            <a:ext cx="288969" cy="288969"/>
            <a:chOff x="5076056" y="3356992"/>
            <a:chExt cx="436268" cy="436268"/>
          </a:xfrm>
        </p:grpSpPr>
        <p:sp>
          <p:nvSpPr>
            <p:cNvPr id="60"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1"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71" name="组合 28"/>
          <p:cNvGrpSpPr>
            <a:grpSpLocks noChangeAspect="1"/>
          </p:cNvGrpSpPr>
          <p:nvPr/>
        </p:nvGrpSpPr>
        <p:grpSpPr bwMode="gray">
          <a:xfrm>
            <a:off x="8835215" y="3002089"/>
            <a:ext cx="288969" cy="288969"/>
            <a:chOff x="5076056" y="3356992"/>
            <a:chExt cx="436268" cy="436268"/>
          </a:xfrm>
        </p:grpSpPr>
        <p:sp>
          <p:nvSpPr>
            <p:cNvPr id="72"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3"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sp>
        <p:nvSpPr>
          <p:cNvPr id="48" name="五边形 47"/>
          <p:cNvSpPr/>
          <p:nvPr/>
        </p:nvSpPr>
        <p:spPr bwMode="gray">
          <a:xfrm>
            <a:off x="8578439" y="56315"/>
            <a:ext cx="1043307" cy="3306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rgbClr val="FFFFFF"/>
                </a:solidFill>
                <a:latin typeface="Huawei Sans" panose="020C0503030203020204" pitchFamily="34" charset="0"/>
              </a:rPr>
              <a:t>IPv6 Unicast Address</a:t>
            </a:r>
          </a:p>
        </p:txBody>
      </p:sp>
      <p:sp>
        <p:nvSpPr>
          <p:cNvPr id="50" name="燕尾形 49"/>
          <p:cNvSpPr/>
          <p:nvPr/>
        </p:nvSpPr>
        <p:spPr bwMode="gray">
          <a:xfrm>
            <a:off x="9475076" y="56315"/>
            <a:ext cx="1224000"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51" name="燕尾形 50"/>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30840387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marL="0" indent="0">
              <a:buNone/>
            </a:pPr>
            <a:r>
              <a:rPr sz="1800" dirty="0">
                <a:latin typeface="Huawei Sans" panose="020C0503030203020204" pitchFamily="34" charset="0"/>
              </a:rPr>
              <a:t>An IPv6 multicast address identifies a multicast group. Packets destined for a multicast address are sent to members in the multicast group. A multicast address is composed of the prefix (FF::/8) as well as the Flags, Scope, and Group ID fields.</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Multicast Address</a:t>
            </a:r>
          </a:p>
        </p:txBody>
      </p:sp>
      <p:sp>
        <p:nvSpPr>
          <p:cNvPr id="66" name="矩形 65"/>
          <p:cNvSpPr/>
          <p:nvPr/>
        </p:nvSpPr>
        <p:spPr bwMode="gray">
          <a:xfrm>
            <a:off x="406665" y="3342441"/>
            <a:ext cx="4316347" cy="2923666"/>
          </a:xfrm>
          <a:prstGeom prst="rect">
            <a:avLst/>
          </a:prstGeom>
        </p:spPr>
        <p:txBody>
          <a:bodyPr wrap="square">
            <a:noAutofit/>
          </a:bodyPr>
          <a:lstStyle/>
          <a:p>
            <a:pPr marL="285750" indent="-285750">
              <a:buFont typeface="Arial" pitchFamily="34" charset="0"/>
              <a:buChar char="•"/>
            </a:pPr>
            <a:r>
              <a:rPr sz="1600" b="1" dirty="0">
                <a:latin typeface="Huawei Sans" panose="020C0503030203020204" pitchFamily="34" charset="0"/>
              </a:rPr>
              <a:t>Flags</a:t>
            </a:r>
          </a:p>
          <a:p>
            <a:pPr marL="581025" lvl="1" indent="-285750">
              <a:buFont typeface="Huawei Sans" panose="020C0503030203020204" pitchFamily="34" charset="0"/>
              <a:buChar char="▫"/>
            </a:pPr>
            <a:r>
              <a:rPr sz="1600" dirty="0">
                <a:latin typeface="Huawei Sans" panose="020C0503030203020204" pitchFamily="34" charset="0"/>
              </a:rPr>
              <a:t>Indicates a permanent or temporary multicast address.</a:t>
            </a:r>
            <a:endParaRPr lang="en-US" altLang="zh-CN" sz="1600" dirty="0">
              <a:latin typeface="Huawei Sans" panose="020C0503030203020204" pitchFamily="34" charset="0"/>
              <a:ea typeface="方正兰亭黑简体" panose="02000000000000000000" pitchFamily="2" charset="-122"/>
              <a:cs typeface="Arial" pitchFamily="34" charset="0"/>
            </a:endParaRPr>
          </a:p>
          <a:p>
            <a:pPr marL="885825" lvl="2" indent="-304800">
              <a:buFont typeface="Huawei Sans" panose="020C0503030203020204" pitchFamily="34" charset="0"/>
              <a:buChar char="▫"/>
            </a:pPr>
            <a:r>
              <a:rPr sz="1600" dirty="0">
                <a:latin typeface="Huawei Sans" panose="020C0503030203020204" pitchFamily="34" charset="0"/>
              </a:rPr>
              <a:t>The value 0000 indicates a permanent multicast address.</a:t>
            </a:r>
            <a:endParaRPr lang="en-US" altLang="zh-CN" sz="1600" dirty="0">
              <a:latin typeface="Huawei Sans" panose="020C0503030203020204" pitchFamily="34" charset="0"/>
              <a:ea typeface="方正兰亭黑简体" panose="02000000000000000000" pitchFamily="2" charset="-122"/>
              <a:cs typeface="Arial" pitchFamily="34" charset="0"/>
            </a:endParaRPr>
          </a:p>
          <a:p>
            <a:pPr marL="885825" lvl="2" indent="-304800">
              <a:buFont typeface="Huawei Sans" panose="020C0503030203020204" pitchFamily="34" charset="0"/>
              <a:buChar char="▫"/>
            </a:pPr>
            <a:r>
              <a:rPr sz="1600" dirty="0">
                <a:latin typeface="Huawei Sans" panose="020C0503030203020204" pitchFamily="34" charset="0"/>
              </a:rPr>
              <a:t>The value 0001 indicates a temporary multicast address.</a:t>
            </a:r>
            <a:endParaRPr lang="zh-CN" altLang="en-US" sz="1600" dirty="0">
              <a:latin typeface="Huawei Sans" panose="020C0503030203020204" pitchFamily="34" charset="0"/>
              <a:ea typeface="方正兰亭黑简体" panose="02000000000000000000" pitchFamily="2" charset="-122"/>
              <a:cs typeface="Arial" pitchFamily="34" charset="0"/>
            </a:endParaRPr>
          </a:p>
          <a:p>
            <a:pPr marL="285750" indent="-285750">
              <a:buFont typeface="Arial" pitchFamily="34" charset="0"/>
              <a:buChar char="•"/>
            </a:pPr>
            <a:r>
              <a:rPr sz="1600" b="1" dirty="0">
                <a:latin typeface="Huawei Sans" panose="020C0503030203020204" pitchFamily="34" charset="0"/>
              </a:rPr>
              <a:t>Scope</a:t>
            </a:r>
          </a:p>
          <a:p>
            <a:pPr marL="581025" lvl="1" indent="-285750">
              <a:buFont typeface="Huawei Sans" panose="020C0503030203020204" pitchFamily="34" charset="0"/>
              <a:buChar char="▫"/>
            </a:pPr>
            <a:r>
              <a:rPr sz="1600" dirty="0">
                <a:latin typeface="Huawei Sans" panose="020C0503030203020204" pitchFamily="34" charset="0"/>
              </a:rPr>
              <a:t>Indicates the multicast group scope.</a:t>
            </a:r>
          </a:p>
          <a:p>
            <a:pPr marL="285750" indent="-285750">
              <a:buFont typeface="Arial" pitchFamily="34" charset="0"/>
              <a:buChar char="•"/>
            </a:pPr>
            <a:r>
              <a:rPr sz="1600" b="1" dirty="0">
                <a:latin typeface="Huawei Sans" panose="020C0503030203020204" pitchFamily="34" charset="0"/>
              </a:rPr>
              <a:t>Group ID</a:t>
            </a:r>
          </a:p>
          <a:p>
            <a:pPr marL="581025" lvl="1" indent="-285750">
              <a:buFont typeface="Huawei Sans" panose="020C0503030203020204" pitchFamily="34" charset="0"/>
              <a:buChar char="▫"/>
            </a:pPr>
            <a:r>
              <a:rPr sz="1600" dirty="0">
                <a:latin typeface="Huawei Sans" panose="020C0503030203020204" pitchFamily="34" charset="0"/>
              </a:rPr>
              <a:t>Indicates a multicast group ID.</a:t>
            </a:r>
          </a:p>
        </p:txBody>
      </p:sp>
      <p:sp>
        <p:nvSpPr>
          <p:cNvPr id="67" name="矩形 66"/>
          <p:cNvSpPr/>
          <p:nvPr/>
        </p:nvSpPr>
        <p:spPr bwMode="gray">
          <a:xfrm>
            <a:off x="5718106" y="3955525"/>
            <a:ext cx="5509169" cy="2434233"/>
          </a:xfrm>
          <a:prstGeom prst="rect">
            <a:avLst/>
          </a:prstGeom>
          <a:solidFill>
            <a:srgbClr val="F4FBFE"/>
          </a:solidFill>
        </p:spPr>
        <p:txBody>
          <a:bodyPr wrap="square">
            <a:noAutofit/>
          </a:bodyPr>
          <a:lstStyle/>
          <a:p>
            <a:pPr lvl="0"/>
            <a:r>
              <a:rPr sz="1600" dirty="0">
                <a:latin typeface="Huawei Sans" panose="020C0503030203020204" pitchFamily="34" charset="0"/>
              </a:rPr>
              <a:t>0: reserved</a:t>
            </a:r>
          </a:p>
          <a:p>
            <a:pPr lvl="0"/>
            <a:r>
              <a:rPr sz="1600" dirty="0">
                <a:latin typeface="Huawei Sans" panose="020C0503030203020204" pitchFamily="34" charset="0"/>
              </a:rPr>
              <a:t>1: interface-local scope, which spans only a single interface on a node and is useful only for loopback transmission of multicast</a:t>
            </a:r>
          </a:p>
          <a:p>
            <a:pPr lvl="0"/>
            <a:r>
              <a:rPr sz="1600" dirty="0">
                <a:latin typeface="Huawei Sans" panose="020C0503030203020204" pitchFamily="34" charset="0"/>
              </a:rPr>
              <a:t>2: link-local scope (for example, FF02::1)</a:t>
            </a:r>
            <a:endParaRPr lang="zh-CN" altLang="zh-CN" sz="1600" dirty="0">
              <a:latin typeface="Huawei Sans" panose="020C0503030203020204" pitchFamily="34" charset="0"/>
              <a:ea typeface="方正兰亭黑简体" panose="02000000000000000000" pitchFamily="2" charset="-122"/>
            </a:endParaRPr>
          </a:p>
          <a:p>
            <a:pPr lvl="0"/>
            <a:r>
              <a:rPr sz="1600" dirty="0">
                <a:latin typeface="Huawei Sans" panose="020C0503030203020204" pitchFamily="34" charset="0"/>
              </a:rPr>
              <a:t>5: site-local scope</a:t>
            </a:r>
          </a:p>
          <a:p>
            <a:pPr lvl="0"/>
            <a:r>
              <a:rPr sz="1600" dirty="0">
                <a:latin typeface="Huawei Sans" panose="020C0503030203020204" pitchFamily="34" charset="0"/>
              </a:rPr>
              <a:t>8: organization-local scope</a:t>
            </a:r>
          </a:p>
          <a:p>
            <a:pPr lvl="0"/>
            <a:r>
              <a:rPr sz="1600" dirty="0">
                <a:latin typeface="Huawei Sans" panose="020C0503030203020204" pitchFamily="34" charset="0"/>
              </a:rPr>
              <a:t>E: global scope</a:t>
            </a:r>
          </a:p>
          <a:p>
            <a:pPr lvl="0"/>
            <a:r>
              <a:rPr sz="1600" dirty="0">
                <a:latin typeface="Huawei Sans" panose="020C0503030203020204" pitchFamily="34" charset="0"/>
              </a:rPr>
              <a:t>F: reserved</a:t>
            </a:r>
          </a:p>
        </p:txBody>
      </p:sp>
      <p:cxnSp>
        <p:nvCxnSpPr>
          <p:cNvPr id="68" name="直接箭头连接符 67"/>
          <p:cNvCxnSpPr/>
          <p:nvPr/>
        </p:nvCxnSpPr>
        <p:spPr bwMode="gray">
          <a:xfrm>
            <a:off x="4657725" y="5393992"/>
            <a:ext cx="798729" cy="0"/>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gray">
          <a:xfrm>
            <a:off x="1756062" y="2534849"/>
            <a:ext cx="65291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8 bits</a:t>
            </a:r>
            <a:endParaRPr lang="zh-CN" altLang="en-US" sz="1400" dirty="0">
              <a:latin typeface="Huawei Sans" panose="020C0503030203020204" pitchFamily="34" charset="0"/>
            </a:endParaRPr>
          </a:p>
        </p:txBody>
      </p:sp>
      <p:sp>
        <p:nvSpPr>
          <p:cNvPr id="24" name="文本框 23"/>
          <p:cNvSpPr txBox="1"/>
          <p:nvPr/>
        </p:nvSpPr>
        <p:spPr bwMode="gray">
          <a:xfrm>
            <a:off x="2579668" y="2534849"/>
            <a:ext cx="65291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4 bits</a:t>
            </a:r>
            <a:endParaRPr lang="zh-CN" altLang="en-US" sz="1400" dirty="0">
              <a:latin typeface="Huawei Sans" panose="020C0503030203020204" pitchFamily="34" charset="0"/>
            </a:endParaRPr>
          </a:p>
        </p:txBody>
      </p:sp>
      <p:sp>
        <p:nvSpPr>
          <p:cNvPr id="25" name="文本框 24"/>
          <p:cNvSpPr txBox="1"/>
          <p:nvPr/>
        </p:nvSpPr>
        <p:spPr bwMode="gray">
          <a:xfrm>
            <a:off x="3196199" y="2534849"/>
            <a:ext cx="65291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4 bits</a:t>
            </a:r>
            <a:endParaRPr lang="zh-CN" altLang="en-US" sz="1400" dirty="0">
              <a:latin typeface="Huawei Sans" panose="020C0503030203020204" pitchFamily="34" charset="0"/>
            </a:endParaRPr>
          </a:p>
        </p:txBody>
      </p:sp>
      <p:sp>
        <p:nvSpPr>
          <p:cNvPr id="26" name="文本框 25"/>
          <p:cNvSpPr txBox="1"/>
          <p:nvPr/>
        </p:nvSpPr>
        <p:spPr bwMode="gray">
          <a:xfrm>
            <a:off x="4546782" y="2534849"/>
            <a:ext cx="79256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80 bits</a:t>
            </a:r>
            <a:endParaRPr lang="zh-CN" altLang="en-US" sz="1400" dirty="0">
              <a:latin typeface="Huawei Sans" panose="020C0503030203020204" pitchFamily="34" charset="0"/>
            </a:endParaRPr>
          </a:p>
        </p:txBody>
      </p:sp>
      <p:sp>
        <p:nvSpPr>
          <p:cNvPr id="27" name="文本框 26"/>
          <p:cNvSpPr txBox="1"/>
          <p:nvPr/>
        </p:nvSpPr>
        <p:spPr bwMode="gray">
          <a:xfrm>
            <a:off x="6926795" y="2534849"/>
            <a:ext cx="79256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32 bits</a:t>
            </a:r>
            <a:endParaRPr lang="zh-CN" altLang="en-US" sz="1400" dirty="0">
              <a:latin typeface="Huawei Sans" panose="020C0503030203020204" pitchFamily="34" charset="0"/>
            </a:endParaRPr>
          </a:p>
        </p:txBody>
      </p:sp>
      <p:graphicFrame>
        <p:nvGraphicFramePr>
          <p:cNvPr id="28" name="表格 27"/>
          <p:cNvGraphicFramePr>
            <a:graphicFrameLocks noGrp="1"/>
          </p:cNvGraphicFramePr>
          <p:nvPr>
            <p:extLst>
              <p:ext uri="{D42A27DB-BD31-4B8C-83A1-F6EECF244321}">
                <p14:modId xmlns:p14="http://schemas.microsoft.com/office/powerpoint/2010/main" val="517073729"/>
              </p:ext>
            </p:extLst>
          </p:nvPr>
        </p:nvGraphicFramePr>
        <p:xfrm>
          <a:off x="1573188" y="2900155"/>
          <a:ext cx="6972940" cy="304800"/>
        </p:xfrm>
        <a:graphic>
          <a:graphicData uri="http://schemas.openxmlformats.org/drawingml/2006/table">
            <a:tbl>
              <a:tblPr firstRow="1" bandRow="1">
                <a:tableStyleId>{2D5ABB26-0587-4C30-8999-92F81FD0307C}</a:tableStyleId>
              </a:tblPr>
              <a:tblGrid>
                <a:gridCol w="1056233">
                  <a:extLst>
                    <a:ext uri="{9D8B030D-6E8A-4147-A177-3AD203B41FA5}">
                      <a16:colId xmlns:a16="http://schemas.microsoft.com/office/drawing/2014/main" val="20000"/>
                    </a:ext>
                  </a:extLst>
                </a:gridCol>
                <a:gridCol w="627529">
                  <a:extLst>
                    <a:ext uri="{9D8B030D-6E8A-4147-A177-3AD203B41FA5}">
                      <a16:colId xmlns:a16="http://schemas.microsoft.com/office/drawing/2014/main" val="20001"/>
                    </a:ext>
                  </a:extLst>
                </a:gridCol>
                <a:gridCol w="663389">
                  <a:extLst>
                    <a:ext uri="{9D8B030D-6E8A-4147-A177-3AD203B41FA5}">
                      <a16:colId xmlns:a16="http://schemas.microsoft.com/office/drawing/2014/main" val="20002"/>
                    </a:ext>
                  </a:extLst>
                </a:gridCol>
                <a:gridCol w="2259105">
                  <a:extLst>
                    <a:ext uri="{9D8B030D-6E8A-4147-A177-3AD203B41FA5}">
                      <a16:colId xmlns:a16="http://schemas.microsoft.com/office/drawing/2014/main" val="20003"/>
                    </a:ext>
                  </a:extLst>
                </a:gridCol>
                <a:gridCol w="2366684">
                  <a:extLst>
                    <a:ext uri="{9D8B030D-6E8A-4147-A177-3AD203B41FA5}">
                      <a16:colId xmlns:a16="http://schemas.microsoft.com/office/drawing/2014/main" val="20004"/>
                    </a:ext>
                  </a:extLst>
                </a:gridCol>
              </a:tblGrid>
              <a:tr h="260558">
                <a:tc>
                  <a:txBody>
                    <a:bodyPr/>
                    <a:lstStyle/>
                    <a:p>
                      <a:pPr algn="ctr"/>
                      <a:r>
                        <a:rPr sz="1400" dirty="0">
                          <a:solidFill>
                            <a:schemeClr val="tx1"/>
                          </a:solidFill>
                          <a:latin typeface="Huawei Sans" panose="020C0503030203020204" pitchFamily="34" charset="0"/>
                        </a:rPr>
                        <a:t>11111111</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latin typeface="Huawei Sans" panose="020C0503030203020204" pitchFamily="34" charset="0"/>
                        </a:rPr>
                        <a:t>Flags</a:t>
                      </a:r>
                      <a:endParaRPr lang="zh-CN" altLang="en-US" sz="1400" baseline="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Scope</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Reserved (must be 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Group ID</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21" name="五边形 20"/>
          <p:cNvSpPr/>
          <p:nvPr/>
        </p:nvSpPr>
        <p:spPr bwMode="gray">
          <a:xfrm>
            <a:off x="8578439" y="56315"/>
            <a:ext cx="1043307" cy="3306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Unicast Address</a:t>
            </a:r>
          </a:p>
        </p:txBody>
      </p:sp>
      <p:sp>
        <p:nvSpPr>
          <p:cNvPr id="22" name="燕尾形 21"/>
          <p:cNvSpPr/>
          <p:nvPr/>
        </p:nvSpPr>
        <p:spPr bwMode="gray">
          <a:xfrm>
            <a:off x="9475076" y="56315"/>
            <a:ext cx="1224000" cy="3306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29" name="燕尾形 28"/>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1966482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sz="1800" dirty="0">
                <a:latin typeface="Huawei Sans" panose="020C0503030203020204" pitchFamily="34" charset="0"/>
              </a:rPr>
              <a:t>The destination IP address of multicast IPv6 packets is a multicast IPv6 address, and the destination MAC address is a multicast MAC address.</a:t>
            </a:r>
            <a:endParaRPr lang="en-US" altLang="zh-CN" sz="1800" dirty="0">
              <a:latin typeface="Huawei Sans" panose="020C0503030203020204" pitchFamily="34" charset="0"/>
            </a:endParaRPr>
          </a:p>
          <a:p>
            <a:r>
              <a:rPr sz="1800" dirty="0">
                <a:latin typeface="Huawei Sans" panose="020C0503030203020204" pitchFamily="34" charset="0"/>
              </a:rPr>
              <a:t>The first 16 bits of a multicast MAC address are 33:33, which is a MAC address prefix reserved for IPv6 multicast, and the last 32 bits are directly mapped from the last 32 bits of a multicast IPv6 address.</a:t>
            </a:r>
          </a:p>
          <a:p>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IPv6 Multicast MAC Address</a:t>
            </a:r>
            <a:endParaRPr lang="zh-CN" altLang="en-US" dirty="0">
              <a:latin typeface="Huawei Sans" panose="020C0503030203020204" pitchFamily="34" charset="0"/>
            </a:endParaRPr>
          </a:p>
        </p:txBody>
      </p:sp>
      <p:sp>
        <p:nvSpPr>
          <p:cNvPr id="31" name="矩形 30"/>
          <p:cNvSpPr/>
          <p:nvPr/>
        </p:nvSpPr>
        <p:spPr bwMode="gray">
          <a:xfrm>
            <a:off x="2354740"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FF02</a:t>
            </a:r>
            <a:endParaRPr lang="zh-CN" altLang="en-US" sz="1500">
              <a:solidFill>
                <a:schemeClr val="tx1"/>
              </a:solidFill>
              <a:latin typeface="Huawei Sans" panose="020C0503030203020204" pitchFamily="34" charset="0"/>
              <a:cs typeface="Arial" pitchFamily="34" charset="0"/>
            </a:endParaRPr>
          </a:p>
        </p:txBody>
      </p:sp>
      <p:sp>
        <p:nvSpPr>
          <p:cNvPr id="32" name="矩形 31"/>
          <p:cNvSpPr/>
          <p:nvPr/>
        </p:nvSpPr>
        <p:spPr bwMode="gray">
          <a:xfrm>
            <a:off x="3284268"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a:solidFill>
                <a:schemeClr val="tx1"/>
              </a:solidFill>
              <a:latin typeface="Huawei Sans" panose="020C0503030203020204" pitchFamily="34" charset="0"/>
              <a:cs typeface="Arial" pitchFamily="34" charset="0"/>
            </a:endParaRPr>
          </a:p>
        </p:txBody>
      </p:sp>
      <p:sp>
        <p:nvSpPr>
          <p:cNvPr id="33" name="矩形 32"/>
          <p:cNvSpPr/>
          <p:nvPr/>
        </p:nvSpPr>
        <p:spPr bwMode="gray">
          <a:xfrm>
            <a:off x="4213796"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dirty="0">
              <a:solidFill>
                <a:schemeClr val="tx1"/>
              </a:solidFill>
              <a:latin typeface="Huawei Sans" panose="020C0503030203020204" pitchFamily="34" charset="0"/>
              <a:cs typeface="Arial" pitchFamily="34" charset="0"/>
            </a:endParaRPr>
          </a:p>
        </p:txBody>
      </p:sp>
      <p:sp>
        <p:nvSpPr>
          <p:cNvPr id="34" name="矩形 33"/>
          <p:cNvSpPr/>
          <p:nvPr/>
        </p:nvSpPr>
        <p:spPr bwMode="gray">
          <a:xfrm>
            <a:off x="5143324" y="3750670"/>
            <a:ext cx="909951"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a:solidFill>
                <a:schemeClr val="tx1"/>
              </a:solidFill>
              <a:latin typeface="Huawei Sans" panose="020C0503030203020204" pitchFamily="34" charset="0"/>
              <a:cs typeface="Arial" pitchFamily="34" charset="0"/>
            </a:endParaRPr>
          </a:p>
        </p:txBody>
      </p:sp>
      <p:sp>
        <p:nvSpPr>
          <p:cNvPr id="35" name="矩形 34"/>
          <p:cNvSpPr/>
          <p:nvPr/>
        </p:nvSpPr>
        <p:spPr bwMode="gray">
          <a:xfrm>
            <a:off x="6053274"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a:solidFill>
                <a:schemeClr val="tx1"/>
              </a:solidFill>
              <a:latin typeface="Huawei Sans" panose="020C0503030203020204" pitchFamily="34" charset="0"/>
              <a:cs typeface="Arial" pitchFamily="34" charset="0"/>
            </a:endParaRPr>
          </a:p>
        </p:txBody>
      </p:sp>
      <p:sp>
        <p:nvSpPr>
          <p:cNvPr id="36" name="矩形 35"/>
          <p:cNvSpPr/>
          <p:nvPr/>
        </p:nvSpPr>
        <p:spPr bwMode="gray">
          <a:xfrm>
            <a:off x="6929575"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a:solidFill>
                <a:schemeClr val="tx1"/>
              </a:solidFill>
              <a:latin typeface="Huawei Sans" panose="020C0503030203020204" pitchFamily="34" charset="0"/>
              <a:cs typeface="Arial" pitchFamily="34" charset="0"/>
            </a:endParaRPr>
          </a:p>
        </p:txBody>
      </p:sp>
      <p:sp>
        <p:nvSpPr>
          <p:cNvPr id="37" name="矩形 36"/>
          <p:cNvSpPr/>
          <p:nvPr/>
        </p:nvSpPr>
        <p:spPr bwMode="gray">
          <a:xfrm>
            <a:off x="7859103"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a:t>
            </a:r>
            <a:endParaRPr lang="zh-CN" altLang="en-US" sz="1500">
              <a:solidFill>
                <a:schemeClr val="tx1"/>
              </a:solidFill>
              <a:latin typeface="Huawei Sans" panose="020C0503030203020204" pitchFamily="34" charset="0"/>
              <a:cs typeface="Arial" pitchFamily="34" charset="0"/>
            </a:endParaRPr>
          </a:p>
        </p:txBody>
      </p:sp>
      <p:sp>
        <p:nvSpPr>
          <p:cNvPr id="38" name="矩形 37"/>
          <p:cNvSpPr/>
          <p:nvPr/>
        </p:nvSpPr>
        <p:spPr bwMode="gray">
          <a:xfrm>
            <a:off x="8788630" y="3750670"/>
            <a:ext cx="929528"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0001</a:t>
            </a:r>
            <a:endParaRPr lang="zh-CN" altLang="en-US" sz="1500" dirty="0">
              <a:solidFill>
                <a:schemeClr val="tx1"/>
              </a:solidFill>
              <a:latin typeface="Huawei Sans" panose="020C0503030203020204" pitchFamily="34" charset="0"/>
              <a:cs typeface="Arial" pitchFamily="34" charset="0"/>
            </a:endParaRPr>
          </a:p>
        </p:txBody>
      </p:sp>
      <p:cxnSp>
        <p:nvCxnSpPr>
          <p:cNvPr id="39" name="直接箭头连接符 38"/>
          <p:cNvCxnSpPr/>
          <p:nvPr/>
        </p:nvCxnSpPr>
        <p:spPr bwMode="gray">
          <a:xfrm>
            <a:off x="2385245" y="3458315"/>
            <a:ext cx="7332913"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2360207" y="3276514"/>
            <a:ext cx="0" cy="450613"/>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9710833" y="3276514"/>
            <a:ext cx="0" cy="450613"/>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5544958" y="3095541"/>
            <a:ext cx="926207" cy="299950"/>
          </a:xfrm>
          <a:prstGeom prst="rect">
            <a:avLst/>
          </a:prstGeom>
        </p:spPr>
        <p:txBody>
          <a:bodyPr wrap="square">
            <a:noAutofit/>
          </a:bodyPr>
          <a:lstStyle/>
          <a:p>
            <a:r>
              <a:rPr sz="1400" dirty="0">
                <a:latin typeface="Huawei Sans" panose="020C0503030203020204" pitchFamily="34" charset="0"/>
              </a:rPr>
              <a:t>128</a:t>
            </a:r>
            <a:r>
              <a:rPr lang="en-US" sz="1400" dirty="0">
                <a:latin typeface="Huawei Sans" panose="020C0503030203020204" pitchFamily="34" charset="0"/>
              </a:rPr>
              <a:t> </a:t>
            </a:r>
            <a:r>
              <a:rPr sz="1400" dirty="0">
                <a:latin typeface="Huawei Sans" panose="020C0503030203020204" pitchFamily="34" charset="0"/>
              </a:rPr>
              <a:t>bit</a:t>
            </a:r>
            <a:r>
              <a:rPr lang="en-US" altLang="zh-CN" sz="1400" dirty="0">
                <a:latin typeface="Huawei Sans" panose="020C0503030203020204" pitchFamily="34" charset="0"/>
              </a:rPr>
              <a:t>s</a:t>
            </a:r>
            <a:endParaRPr lang="zh-CN" altLang="en-US" sz="1400" dirty="0">
              <a:latin typeface="Huawei Sans" panose="020C0503030203020204" pitchFamily="34" charset="0"/>
            </a:endParaRPr>
          </a:p>
        </p:txBody>
      </p:sp>
      <p:grpSp>
        <p:nvGrpSpPr>
          <p:cNvPr id="44" name="组合 43"/>
          <p:cNvGrpSpPr/>
          <p:nvPr/>
        </p:nvGrpSpPr>
        <p:grpSpPr bwMode="gray">
          <a:xfrm>
            <a:off x="7859103" y="4357908"/>
            <a:ext cx="1840301" cy="735741"/>
            <a:chOff x="5594393" y="3990474"/>
            <a:chExt cx="1281821" cy="472698"/>
          </a:xfrm>
        </p:grpSpPr>
        <p:cxnSp>
          <p:nvCxnSpPr>
            <p:cNvPr id="45" name="直接连接符 44"/>
            <p:cNvCxnSpPr/>
            <p:nvPr/>
          </p:nvCxnSpPr>
          <p:spPr bwMode="gray">
            <a:xfrm>
              <a:off x="6876214" y="3990474"/>
              <a:ext cx="0" cy="472698"/>
            </a:xfrm>
            <a:prstGeom prst="line">
              <a:avLst/>
            </a:prstGeom>
            <a:ln w="12700">
              <a:solidFill>
                <a:srgbClr val="99DFF9"/>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a:off x="5594393" y="3990474"/>
              <a:ext cx="0" cy="472698"/>
            </a:xfrm>
            <a:prstGeom prst="line">
              <a:avLst/>
            </a:prstGeom>
            <a:ln w="12700">
              <a:solidFill>
                <a:srgbClr val="99DFF9"/>
              </a:solidFill>
              <a:prstDash val="sysDash"/>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bwMode="gray">
          <a:xfrm>
            <a:off x="7859101" y="5245328"/>
            <a:ext cx="1840301"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00:00:00:01</a:t>
            </a:r>
            <a:endParaRPr lang="zh-CN" altLang="en-US" sz="1500" dirty="0">
              <a:solidFill>
                <a:schemeClr val="tx1"/>
              </a:solidFill>
              <a:latin typeface="Huawei Sans" panose="020C0503030203020204" pitchFamily="34" charset="0"/>
              <a:cs typeface="Arial" pitchFamily="34" charset="0"/>
            </a:endParaRPr>
          </a:p>
        </p:txBody>
      </p:sp>
      <p:sp>
        <p:nvSpPr>
          <p:cNvPr id="49" name="矩形 48"/>
          <p:cNvSpPr/>
          <p:nvPr/>
        </p:nvSpPr>
        <p:spPr bwMode="gray">
          <a:xfrm>
            <a:off x="8673215" y="4552187"/>
            <a:ext cx="941649" cy="323165"/>
          </a:xfrm>
          <a:prstGeom prst="rect">
            <a:avLst/>
          </a:prstGeom>
        </p:spPr>
        <p:txBody>
          <a:bodyPr wrap="square">
            <a:noAutofit/>
          </a:bodyPr>
          <a:lstStyle/>
          <a:p>
            <a:r>
              <a:rPr sz="1400" dirty="0">
                <a:solidFill>
                  <a:schemeClr val="tx1">
                    <a:lumMod val="95000"/>
                    <a:lumOff val="5000"/>
                  </a:schemeClr>
                </a:solidFill>
                <a:latin typeface="Huawei Sans" panose="020C0503030203020204" pitchFamily="34" charset="0"/>
              </a:rPr>
              <a:t>Mapping</a:t>
            </a:r>
            <a:endParaRPr lang="zh-CN" altLang="en-US" sz="1400" dirty="0">
              <a:solidFill>
                <a:schemeClr val="tx1">
                  <a:lumMod val="95000"/>
                  <a:lumOff val="5000"/>
                </a:schemeClr>
              </a:solidFill>
              <a:latin typeface="Huawei Sans" panose="020C0503030203020204" pitchFamily="34" charset="0"/>
            </a:endParaRPr>
          </a:p>
        </p:txBody>
      </p:sp>
      <p:sp>
        <p:nvSpPr>
          <p:cNvPr id="50" name="矩形 49"/>
          <p:cNvSpPr/>
          <p:nvPr/>
        </p:nvSpPr>
        <p:spPr bwMode="gray">
          <a:xfrm>
            <a:off x="6708330" y="5245328"/>
            <a:ext cx="1148320" cy="466282"/>
          </a:xfrm>
          <a:prstGeom prst="rect">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sz="1500">
                <a:solidFill>
                  <a:schemeClr val="tx1"/>
                </a:solidFill>
                <a:latin typeface="Huawei Sans" panose="020C0503030203020204" pitchFamily="34" charset="0"/>
              </a:rPr>
              <a:t>33:33</a:t>
            </a:r>
            <a:endParaRPr lang="zh-CN" altLang="en-US" sz="1500">
              <a:solidFill>
                <a:schemeClr val="tx1"/>
              </a:solidFill>
              <a:latin typeface="Huawei Sans" panose="020C0503030203020204" pitchFamily="34" charset="0"/>
              <a:cs typeface="Arial" pitchFamily="34" charset="0"/>
            </a:endParaRPr>
          </a:p>
        </p:txBody>
      </p:sp>
      <p:cxnSp>
        <p:nvCxnSpPr>
          <p:cNvPr id="51" name="直接连接符 50"/>
          <p:cNvCxnSpPr/>
          <p:nvPr/>
        </p:nvCxnSpPr>
        <p:spPr bwMode="gray">
          <a:xfrm>
            <a:off x="6708796" y="5711610"/>
            <a:ext cx="0" cy="659951"/>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9699404" y="5711610"/>
            <a:ext cx="0" cy="659951"/>
          </a:xfrm>
          <a:prstGeom prst="line">
            <a:avLst/>
          </a:prstGeom>
          <a:ln w="12700">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bwMode="gray">
          <a:xfrm>
            <a:off x="6708796" y="6254598"/>
            <a:ext cx="3009362"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6471166" y="4733316"/>
            <a:ext cx="1379598" cy="323165"/>
          </a:xfrm>
          <a:prstGeom prst="rect">
            <a:avLst/>
          </a:prstGeom>
        </p:spPr>
        <p:txBody>
          <a:bodyPr wrap="square">
            <a:noAutofit/>
          </a:bodyPr>
          <a:lstStyle/>
          <a:p>
            <a:pPr algn="ctr"/>
            <a:r>
              <a:rPr sz="1400" dirty="0">
                <a:solidFill>
                  <a:schemeClr val="tx1">
                    <a:lumMod val="95000"/>
                    <a:lumOff val="5000"/>
                  </a:schemeClr>
                </a:solidFill>
                <a:latin typeface="Huawei Sans" panose="020C0503030203020204" pitchFamily="34" charset="0"/>
              </a:rPr>
              <a:t>Multicast MAC address prefix</a:t>
            </a:r>
            <a:endParaRPr lang="zh-CN" altLang="en-US" sz="1400" dirty="0">
              <a:solidFill>
                <a:schemeClr val="tx1">
                  <a:lumMod val="95000"/>
                  <a:lumOff val="5000"/>
                </a:schemeClr>
              </a:solidFill>
              <a:latin typeface="Huawei Sans" panose="020C0503030203020204" pitchFamily="34" charset="0"/>
            </a:endParaRPr>
          </a:p>
        </p:txBody>
      </p:sp>
      <p:sp>
        <p:nvSpPr>
          <p:cNvPr id="65" name="矩形 64"/>
          <p:cNvSpPr/>
          <p:nvPr/>
        </p:nvSpPr>
        <p:spPr bwMode="gray">
          <a:xfrm>
            <a:off x="6876826" y="5919604"/>
            <a:ext cx="2799550" cy="323165"/>
          </a:xfrm>
          <a:prstGeom prst="rect">
            <a:avLst/>
          </a:prstGeom>
        </p:spPr>
        <p:txBody>
          <a:bodyPr wrap="square">
            <a:noAutofit/>
          </a:bodyPr>
          <a:lstStyle/>
          <a:p>
            <a:r>
              <a:rPr sz="1400" dirty="0">
                <a:solidFill>
                  <a:schemeClr val="tx1">
                    <a:lumMod val="95000"/>
                    <a:lumOff val="5000"/>
                  </a:schemeClr>
                </a:solidFill>
                <a:latin typeface="Huawei Sans" panose="020C0503030203020204" pitchFamily="34" charset="0"/>
              </a:rPr>
              <a:t>48-bit multicast MAC address</a:t>
            </a:r>
            <a:endParaRPr lang="zh-CN" altLang="en-US" sz="1400" dirty="0">
              <a:solidFill>
                <a:schemeClr val="tx1">
                  <a:lumMod val="95000"/>
                  <a:lumOff val="5000"/>
                </a:schemeClr>
              </a:solidFill>
              <a:latin typeface="Huawei Sans" panose="020C0503030203020204" pitchFamily="34" charset="0"/>
            </a:endParaRPr>
          </a:p>
        </p:txBody>
      </p:sp>
      <p:sp>
        <p:nvSpPr>
          <p:cNvPr id="68" name="Right Arrow 157"/>
          <p:cNvSpPr/>
          <p:nvPr/>
        </p:nvSpPr>
        <p:spPr bwMode="gray">
          <a:xfrm rot="5400000">
            <a:off x="8099340" y="447204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五边形 56"/>
          <p:cNvSpPr/>
          <p:nvPr/>
        </p:nvSpPr>
        <p:spPr bwMode="gray">
          <a:xfrm>
            <a:off x="8578439" y="56315"/>
            <a:ext cx="1043307" cy="3306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Unicast Address</a:t>
            </a:r>
          </a:p>
        </p:txBody>
      </p:sp>
      <p:sp>
        <p:nvSpPr>
          <p:cNvPr id="58" name="燕尾形 57"/>
          <p:cNvSpPr/>
          <p:nvPr/>
        </p:nvSpPr>
        <p:spPr bwMode="gray">
          <a:xfrm>
            <a:off x="9475076" y="56315"/>
            <a:ext cx="1224000" cy="3306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59" name="燕尾形 58"/>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3916925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sz="1800" dirty="0">
                <a:latin typeface="Huawei Sans" panose="020C0503030203020204" pitchFamily="34" charset="0"/>
              </a:rPr>
              <a:t>If a node has an IPv6 unicast or </a:t>
            </a:r>
            <a:r>
              <a:rPr sz="1800" dirty="0" err="1">
                <a:latin typeface="Huawei Sans" panose="020C0503030203020204" pitchFamily="34" charset="0"/>
              </a:rPr>
              <a:t>anycast</a:t>
            </a:r>
            <a:r>
              <a:rPr sz="1800" dirty="0">
                <a:latin typeface="Huawei Sans" panose="020C0503030203020204" pitchFamily="34" charset="0"/>
              </a:rPr>
              <a:t> address, a solicited-node multicast address is generated for the node, and the node joins the corresponding multicast group. This address is used for neighbor discovery and duplicate address detection. A solicited-node multicast address is valid only on the local link.</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Solicited-Node Multicast Address</a:t>
            </a:r>
            <a:endParaRPr lang="zh-CN" altLang="en-US" dirty="0">
              <a:latin typeface="Huawei Sans" panose="020C0503030203020204" pitchFamily="34" charset="0"/>
            </a:endParaRPr>
          </a:p>
        </p:txBody>
      </p:sp>
      <p:cxnSp>
        <p:nvCxnSpPr>
          <p:cNvPr id="42" name="直接连接符 8"/>
          <p:cNvCxnSpPr/>
          <p:nvPr/>
        </p:nvCxnSpPr>
        <p:spPr bwMode="gray">
          <a:xfrm>
            <a:off x="10872615" y="307042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箭头连接符 10"/>
          <p:cNvCxnSpPr/>
          <p:nvPr/>
        </p:nvCxnSpPr>
        <p:spPr bwMode="gray">
          <a:xfrm>
            <a:off x="6578039" y="3352044"/>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11"/>
          <p:cNvCxnSpPr/>
          <p:nvPr/>
        </p:nvCxnSpPr>
        <p:spPr bwMode="gray">
          <a:xfrm>
            <a:off x="6561298" y="307042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12"/>
          <p:cNvSpPr/>
          <p:nvPr/>
        </p:nvSpPr>
        <p:spPr bwMode="gray">
          <a:xfrm>
            <a:off x="8410002" y="3070428"/>
            <a:ext cx="800526" cy="307777"/>
          </a:xfrm>
          <a:prstGeom prst="rect">
            <a:avLst/>
          </a:prstGeom>
          <a:noFill/>
          <a:ln>
            <a:noFill/>
          </a:ln>
        </p:spPr>
        <p:txBody>
          <a:bodyPr wrap="square">
            <a:noAutofit/>
          </a:bodyPr>
          <a:lstStyle/>
          <a:p>
            <a:r>
              <a:rPr sz="1400">
                <a:latin typeface="Huawei Sans" panose="020C0503030203020204" pitchFamily="34" charset="0"/>
              </a:rPr>
              <a:t>64 bits</a:t>
            </a:r>
            <a:endParaRPr lang="zh-CN" altLang="en-US" sz="1400" dirty="0">
              <a:latin typeface="Huawei Sans" panose="020C0503030203020204" pitchFamily="34" charset="0"/>
            </a:endParaRPr>
          </a:p>
        </p:txBody>
      </p:sp>
      <p:cxnSp>
        <p:nvCxnSpPr>
          <p:cNvPr id="48" name="直接箭头连接符 10"/>
          <p:cNvCxnSpPr/>
          <p:nvPr/>
        </p:nvCxnSpPr>
        <p:spPr bwMode="gray">
          <a:xfrm>
            <a:off x="2249982" y="3352044"/>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连接符 11"/>
          <p:cNvCxnSpPr/>
          <p:nvPr/>
        </p:nvCxnSpPr>
        <p:spPr bwMode="gray">
          <a:xfrm>
            <a:off x="2233241" y="307042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12"/>
          <p:cNvSpPr/>
          <p:nvPr/>
        </p:nvSpPr>
        <p:spPr bwMode="gray">
          <a:xfrm>
            <a:off x="4081945" y="3070428"/>
            <a:ext cx="800526" cy="307777"/>
          </a:xfrm>
          <a:prstGeom prst="rect">
            <a:avLst/>
          </a:prstGeom>
          <a:noFill/>
          <a:ln>
            <a:noFill/>
          </a:ln>
        </p:spPr>
        <p:txBody>
          <a:bodyPr wrap="square">
            <a:noAutofit/>
          </a:bodyPr>
          <a:lstStyle/>
          <a:p>
            <a:r>
              <a:rPr sz="1400" dirty="0">
                <a:latin typeface="Huawei Sans" panose="020C0503030203020204" pitchFamily="34" charset="0"/>
              </a:rPr>
              <a:t>64 bits</a:t>
            </a:r>
            <a:endParaRPr lang="zh-CN" altLang="en-US" sz="1400" dirty="0">
              <a:latin typeface="Huawei Sans" panose="020C0503030203020204" pitchFamily="34" charset="0"/>
            </a:endParaRPr>
          </a:p>
        </p:txBody>
      </p:sp>
      <p:sp>
        <p:nvSpPr>
          <p:cNvPr id="51" name="矩形 12"/>
          <p:cNvSpPr/>
          <p:nvPr/>
        </p:nvSpPr>
        <p:spPr bwMode="gray">
          <a:xfrm>
            <a:off x="617079" y="3419951"/>
            <a:ext cx="1743133" cy="523220"/>
          </a:xfrm>
          <a:prstGeom prst="rect">
            <a:avLst/>
          </a:prstGeom>
          <a:noFill/>
          <a:ln>
            <a:noFill/>
          </a:ln>
        </p:spPr>
        <p:txBody>
          <a:bodyPr wrap="square">
            <a:noAutofit/>
          </a:bodyPr>
          <a:lstStyle/>
          <a:p>
            <a:r>
              <a:rPr sz="1400" dirty="0">
                <a:latin typeface="Huawei Sans" panose="020C0503030203020204" pitchFamily="34" charset="0"/>
              </a:rPr>
              <a:t>IPv6 unicast or</a:t>
            </a:r>
            <a:r>
              <a:rPr lang="en-US" sz="1400" dirty="0">
                <a:latin typeface="Huawei Sans" panose="020C0503030203020204" pitchFamily="34" charset="0"/>
              </a:rPr>
              <a:t> </a:t>
            </a:r>
            <a:r>
              <a:rPr sz="1400" dirty="0" err="1">
                <a:latin typeface="Huawei Sans" panose="020C0503030203020204" pitchFamily="34" charset="0"/>
              </a:rPr>
              <a:t>anycast</a:t>
            </a:r>
            <a:r>
              <a:rPr sz="1400" dirty="0">
                <a:latin typeface="Huawei Sans" panose="020C0503030203020204" pitchFamily="34" charset="0"/>
              </a:rPr>
              <a:t> address</a:t>
            </a:r>
            <a:endParaRPr lang="zh-CN" altLang="en-US" sz="1400" dirty="0">
              <a:latin typeface="Huawei Sans" panose="020C0503030203020204" pitchFamily="34" charset="0"/>
            </a:endParaRPr>
          </a:p>
        </p:txBody>
      </p:sp>
      <p:sp>
        <p:nvSpPr>
          <p:cNvPr id="52" name="矩形 12"/>
          <p:cNvSpPr/>
          <p:nvPr/>
        </p:nvSpPr>
        <p:spPr bwMode="gray">
          <a:xfrm>
            <a:off x="617079" y="4632189"/>
            <a:ext cx="1743133" cy="738664"/>
          </a:xfrm>
          <a:prstGeom prst="rect">
            <a:avLst/>
          </a:prstGeom>
          <a:noFill/>
          <a:ln>
            <a:noFill/>
          </a:ln>
        </p:spPr>
        <p:txBody>
          <a:bodyPr wrap="square">
            <a:noAutofit/>
          </a:bodyPr>
          <a:lstStyle/>
          <a:p>
            <a:r>
              <a:rPr sz="1400" dirty="0">
                <a:latin typeface="Huawei Sans" panose="020C0503030203020204" pitchFamily="34" charset="0"/>
              </a:rPr>
              <a:t>Corresponding</a:t>
            </a:r>
            <a:r>
              <a:rPr lang="en-US" sz="1400" dirty="0">
                <a:latin typeface="Huawei Sans" panose="020C0503030203020204" pitchFamily="34" charset="0"/>
              </a:rPr>
              <a:t> </a:t>
            </a:r>
            <a:r>
              <a:rPr sz="1400" dirty="0">
                <a:latin typeface="Huawei Sans" panose="020C0503030203020204" pitchFamily="34" charset="0"/>
              </a:rPr>
              <a:t>solicited-node</a:t>
            </a:r>
            <a:r>
              <a:rPr lang="en-US" sz="1400" dirty="0">
                <a:latin typeface="Huawei Sans" panose="020C0503030203020204" pitchFamily="34" charset="0"/>
              </a:rPr>
              <a:t> </a:t>
            </a:r>
            <a:r>
              <a:rPr sz="1400" dirty="0">
                <a:latin typeface="Huawei Sans" panose="020C0503030203020204" pitchFamily="34" charset="0"/>
              </a:rPr>
              <a:t>multicast address</a:t>
            </a:r>
          </a:p>
        </p:txBody>
      </p:sp>
      <p:graphicFrame>
        <p:nvGraphicFramePr>
          <p:cNvPr id="53" name="表格 52"/>
          <p:cNvGraphicFramePr>
            <a:graphicFrameLocks noGrp="1"/>
          </p:cNvGraphicFramePr>
          <p:nvPr>
            <p:extLst>
              <p:ext uri="{D42A27DB-BD31-4B8C-83A1-F6EECF244321}">
                <p14:modId xmlns:p14="http://schemas.microsoft.com/office/powerpoint/2010/main" val="1333979241"/>
              </p:ext>
            </p:extLst>
          </p:nvPr>
        </p:nvGraphicFramePr>
        <p:xfrm>
          <a:off x="2249982" y="4694808"/>
          <a:ext cx="8631311" cy="370840"/>
        </p:xfrm>
        <a:graphic>
          <a:graphicData uri="http://schemas.openxmlformats.org/drawingml/2006/table">
            <a:tbl>
              <a:tblPr firstRow="1" bandRow="1">
                <a:tableStyleId>{2D5ABB26-0587-4C30-8999-92F81FD0307C}</a:tableStyleId>
              </a:tblPr>
              <a:tblGrid>
                <a:gridCol w="1110171">
                  <a:extLst>
                    <a:ext uri="{9D8B030D-6E8A-4147-A177-3AD203B41FA5}">
                      <a16:colId xmlns:a16="http://schemas.microsoft.com/office/drawing/2014/main" val="20000"/>
                    </a:ext>
                  </a:extLst>
                </a:gridCol>
                <a:gridCol w="1110171">
                  <a:extLst>
                    <a:ext uri="{9D8B030D-6E8A-4147-A177-3AD203B41FA5}">
                      <a16:colId xmlns:a16="http://schemas.microsoft.com/office/drawing/2014/main" val="20001"/>
                    </a:ext>
                  </a:extLst>
                </a:gridCol>
                <a:gridCol w="1110171">
                  <a:extLst>
                    <a:ext uri="{9D8B030D-6E8A-4147-A177-3AD203B41FA5}">
                      <a16:colId xmlns:a16="http://schemas.microsoft.com/office/drawing/2014/main" val="20002"/>
                    </a:ext>
                  </a:extLst>
                </a:gridCol>
                <a:gridCol w="1110171">
                  <a:extLst>
                    <a:ext uri="{9D8B030D-6E8A-4147-A177-3AD203B41FA5}">
                      <a16:colId xmlns:a16="http://schemas.microsoft.com/office/drawing/2014/main" val="20003"/>
                    </a:ext>
                  </a:extLst>
                </a:gridCol>
                <a:gridCol w="1110171">
                  <a:extLst>
                    <a:ext uri="{9D8B030D-6E8A-4147-A177-3AD203B41FA5}">
                      <a16:colId xmlns:a16="http://schemas.microsoft.com/office/drawing/2014/main" val="20004"/>
                    </a:ext>
                  </a:extLst>
                </a:gridCol>
                <a:gridCol w="1110171">
                  <a:extLst>
                    <a:ext uri="{9D8B030D-6E8A-4147-A177-3AD203B41FA5}">
                      <a16:colId xmlns:a16="http://schemas.microsoft.com/office/drawing/2014/main" val="20005"/>
                    </a:ext>
                  </a:extLst>
                </a:gridCol>
                <a:gridCol w="682170">
                  <a:extLst>
                    <a:ext uri="{9D8B030D-6E8A-4147-A177-3AD203B41FA5}">
                      <a16:colId xmlns:a16="http://schemas.microsoft.com/office/drawing/2014/main" val="20006"/>
                    </a:ext>
                  </a:extLst>
                </a:gridCol>
                <a:gridCol w="1288115">
                  <a:extLst>
                    <a:ext uri="{9D8B030D-6E8A-4147-A177-3AD203B41FA5}">
                      <a16:colId xmlns:a16="http://schemas.microsoft.com/office/drawing/2014/main" val="20007"/>
                    </a:ext>
                  </a:extLst>
                </a:gridCol>
              </a:tblGrid>
              <a:tr h="370840">
                <a:tc>
                  <a:txBody>
                    <a:bodyPr/>
                    <a:lstStyle/>
                    <a:p>
                      <a:pPr marL="0" algn="ctr" defTabSz="914034" rtl="0" eaLnBrk="1" latinLnBrk="0" hangingPunct="1"/>
                      <a:r>
                        <a:rPr sz="1600">
                          <a:solidFill>
                            <a:schemeClr val="tx1"/>
                          </a:solidFill>
                          <a:latin typeface="Huawei Sans" panose="020C0503030203020204" pitchFamily="34" charset="0"/>
                        </a:rPr>
                        <a:t>FF02</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0001</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FF</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grpSp>
        <p:nvGrpSpPr>
          <p:cNvPr id="59" name="组合 58"/>
          <p:cNvGrpSpPr/>
          <p:nvPr/>
        </p:nvGrpSpPr>
        <p:grpSpPr bwMode="gray">
          <a:xfrm>
            <a:off x="2260557" y="5088905"/>
            <a:ext cx="7332514" cy="386161"/>
            <a:chOff x="1869435" y="5929527"/>
            <a:chExt cx="7332514" cy="386161"/>
          </a:xfrm>
        </p:grpSpPr>
        <p:cxnSp>
          <p:nvCxnSpPr>
            <p:cNvPr id="54" name="直接连接符 11"/>
            <p:cNvCxnSpPr/>
            <p:nvPr/>
          </p:nvCxnSpPr>
          <p:spPr bwMode="gray">
            <a:xfrm>
              <a:off x="9201949"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箭头连接符 10"/>
            <p:cNvCxnSpPr/>
            <p:nvPr/>
          </p:nvCxnSpPr>
          <p:spPr bwMode="gray">
            <a:xfrm>
              <a:off x="1886176" y="6237304"/>
              <a:ext cx="7315773"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直接连接符 11"/>
            <p:cNvCxnSpPr/>
            <p:nvPr/>
          </p:nvCxnSpPr>
          <p:spPr bwMode="gray">
            <a:xfrm>
              <a:off x="1869435"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12"/>
            <p:cNvSpPr/>
            <p:nvPr/>
          </p:nvSpPr>
          <p:spPr bwMode="gray">
            <a:xfrm>
              <a:off x="4942155" y="5929527"/>
              <a:ext cx="2221269" cy="307777"/>
            </a:xfrm>
            <a:prstGeom prst="rect">
              <a:avLst/>
            </a:prstGeom>
            <a:noFill/>
            <a:ln>
              <a:noFill/>
            </a:ln>
          </p:spPr>
          <p:txBody>
            <a:bodyPr wrap="square">
              <a:noAutofit/>
            </a:bodyPr>
            <a:lstStyle/>
            <a:p>
              <a:r>
                <a:rPr sz="1400" dirty="0">
                  <a:latin typeface="Huawei Sans" panose="020C0503030203020204" pitchFamily="34" charset="0"/>
                </a:rPr>
                <a:t>104 bits (fixed prefix)</a:t>
              </a:r>
              <a:endParaRPr lang="zh-CN" altLang="en-US" sz="1400" dirty="0">
                <a:latin typeface="Huawei Sans" panose="020C0503030203020204" pitchFamily="34" charset="0"/>
              </a:endParaRPr>
            </a:p>
          </p:txBody>
        </p:sp>
      </p:grpSp>
      <p:cxnSp>
        <p:nvCxnSpPr>
          <p:cNvPr id="61" name="直接连接符 11"/>
          <p:cNvCxnSpPr/>
          <p:nvPr/>
        </p:nvCxnSpPr>
        <p:spPr bwMode="gray">
          <a:xfrm>
            <a:off x="10895007" y="5115066"/>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箭头连接符 10"/>
          <p:cNvCxnSpPr/>
          <p:nvPr/>
        </p:nvCxnSpPr>
        <p:spPr bwMode="gray">
          <a:xfrm>
            <a:off x="9596043" y="5396682"/>
            <a:ext cx="1298964"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接连接符 11"/>
          <p:cNvCxnSpPr/>
          <p:nvPr/>
        </p:nvCxnSpPr>
        <p:spPr bwMode="gray">
          <a:xfrm>
            <a:off x="9593071" y="5115066"/>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矩形 12"/>
          <p:cNvSpPr/>
          <p:nvPr/>
        </p:nvSpPr>
        <p:spPr bwMode="gray">
          <a:xfrm>
            <a:off x="9921041" y="5088905"/>
            <a:ext cx="727751" cy="307777"/>
          </a:xfrm>
          <a:prstGeom prst="rect">
            <a:avLst/>
          </a:prstGeom>
          <a:noFill/>
          <a:ln>
            <a:noFill/>
          </a:ln>
        </p:spPr>
        <p:txBody>
          <a:bodyPr wrap="square">
            <a:noAutofit/>
          </a:bodyPr>
          <a:lstStyle/>
          <a:p>
            <a:r>
              <a:rPr sz="1400" dirty="0">
                <a:latin typeface="Huawei Sans" panose="020C0503030203020204" pitchFamily="34" charset="0"/>
              </a:rPr>
              <a:t>24 bits</a:t>
            </a:r>
            <a:endParaRPr lang="zh-CN" altLang="en-US" sz="1400" dirty="0">
              <a:latin typeface="Huawei Sans" panose="020C0503030203020204" pitchFamily="34" charset="0"/>
            </a:endParaRPr>
          </a:p>
        </p:txBody>
      </p:sp>
      <p:graphicFrame>
        <p:nvGraphicFramePr>
          <p:cNvPr id="41" name="表格 40"/>
          <p:cNvGraphicFramePr>
            <a:graphicFrameLocks noGrp="1"/>
          </p:cNvGraphicFramePr>
          <p:nvPr>
            <p:extLst>
              <p:ext uri="{D42A27DB-BD31-4B8C-83A1-F6EECF244321}">
                <p14:modId xmlns:p14="http://schemas.microsoft.com/office/powerpoint/2010/main" val="1591532511"/>
              </p:ext>
            </p:extLst>
          </p:nvPr>
        </p:nvGraphicFramePr>
        <p:xfrm>
          <a:off x="2241298" y="3530345"/>
          <a:ext cx="8640000" cy="370840"/>
        </p:xfrm>
        <a:graphic>
          <a:graphicData uri="http://schemas.openxmlformats.org/drawingml/2006/table">
            <a:tbl>
              <a:tblPr firstRow="1" bandRow="1">
                <a:tableStyleId>{2D5ABB26-0587-4C30-8999-92F81FD0307C}</a:tableStyleId>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370840">
                <a:tc>
                  <a:txBody>
                    <a:bodyPr/>
                    <a:lstStyle/>
                    <a:p>
                      <a:pPr algn="ctr"/>
                      <a:r>
                        <a:rPr sz="1600">
                          <a:latin typeface="Huawei Sans" panose="020C0503030203020204" pitchFamily="34" charset="0"/>
                        </a:rPr>
                        <a:t>IPv6 address prefix</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600">
                          <a:latin typeface="Huawei Sans" panose="020C0503030203020204" pitchFamily="34" charset="0"/>
                        </a:rPr>
                        <a:t>Interface ID</a:t>
                      </a:r>
                      <a:endParaRPr lang="zh-CN" altLang="en-US" sz="1600" baseline="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sp>
        <p:nvSpPr>
          <p:cNvPr id="15" name="文本框 14"/>
          <p:cNvSpPr txBox="1"/>
          <p:nvPr/>
        </p:nvSpPr>
        <p:spPr bwMode="gray">
          <a:xfrm>
            <a:off x="10312247" y="3996865"/>
            <a:ext cx="792567" cy="5745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24 bits</a:t>
            </a:r>
            <a:endParaRPr lang="en-US" altLang="zh-CN" sz="1400" dirty="0">
              <a:latin typeface="Huawei Sans" panose="020C0503030203020204" pitchFamily="34" charset="0"/>
              <a:ea typeface="方正兰亭黑简体" panose="02000000000000000000" pitchFamily="2" charset="-122"/>
              <a:cs typeface="Arial" pitchFamily="34" charset="0"/>
            </a:endParaRPr>
          </a:p>
          <a:p>
            <a:pPr algn="ctr"/>
            <a:r>
              <a:rPr sz="1400" dirty="0">
                <a:latin typeface="Huawei Sans" panose="020C0503030203020204" pitchFamily="34" charset="0"/>
              </a:rPr>
              <a:t>copied</a:t>
            </a:r>
          </a:p>
        </p:txBody>
      </p:sp>
      <p:sp>
        <p:nvSpPr>
          <p:cNvPr id="32" name="Right Arrow 157"/>
          <p:cNvSpPr/>
          <p:nvPr/>
        </p:nvSpPr>
        <p:spPr bwMode="gray">
          <a:xfrm rot="5400000">
            <a:off x="9837894" y="412263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五边形 32"/>
          <p:cNvSpPr/>
          <p:nvPr/>
        </p:nvSpPr>
        <p:spPr bwMode="gray">
          <a:xfrm>
            <a:off x="8578439" y="56315"/>
            <a:ext cx="1043307" cy="3306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Unicast Address</a:t>
            </a:r>
          </a:p>
        </p:txBody>
      </p:sp>
      <p:sp>
        <p:nvSpPr>
          <p:cNvPr id="34" name="燕尾形 33"/>
          <p:cNvSpPr/>
          <p:nvPr/>
        </p:nvSpPr>
        <p:spPr bwMode="gray">
          <a:xfrm>
            <a:off x="9475076" y="56315"/>
            <a:ext cx="1224000" cy="3306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35" name="燕尾形 34"/>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30592733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lnSpc>
                <a:spcPct val="100000"/>
              </a:lnSpc>
              <a:buNone/>
            </a:pPr>
            <a:r>
              <a:rPr sz="1600" dirty="0">
                <a:latin typeface="Huawei Sans" panose="020C0503030203020204" pitchFamily="34" charset="0"/>
              </a:rPr>
              <a:t>Before sending data to PC2, PC1 needs to obtain the MAC address of PC2. PC1 initiates a process similar to ARP resolution in IPv4. IPv6 uses ICMPv6 NS and NA messages to implement address resolution. The destination IPv6 address of NS messages is the solicited-node multicast address corresponding to the target IPv6 unicast address.</a:t>
            </a:r>
          </a:p>
        </p:txBody>
      </p:sp>
      <p:sp>
        <p:nvSpPr>
          <p:cNvPr id="2" name="标题 1"/>
          <p:cNvSpPr>
            <a:spLocks noGrp="1"/>
          </p:cNvSpPr>
          <p:nvPr>
            <p:ph type="title"/>
          </p:nvPr>
        </p:nvSpPr>
        <p:spPr bwMode="gray"/>
        <p:txBody>
          <a:bodyPr wrap="square">
            <a:noAutofit/>
          </a:bodyPr>
          <a:lstStyle/>
          <a:p>
            <a:r>
              <a:rPr>
                <a:latin typeface="Huawei Sans" panose="020C0503030203020204" pitchFamily="34" charset="0"/>
              </a:rPr>
              <a:t>Solicited-Node Multicast Address Example</a:t>
            </a:r>
            <a:endParaRPr lang="zh-CN" altLang="en-US" dirty="0">
              <a:latin typeface="Huawei Sans" panose="020C0503030203020204" pitchFamily="34" charset="0"/>
            </a:endParaRPr>
          </a:p>
        </p:txBody>
      </p:sp>
      <p:sp>
        <p:nvSpPr>
          <p:cNvPr id="4" name="Content Placeholder 2"/>
          <p:cNvSpPr txBox="1">
            <a:spLocks/>
          </p:cNvSpPr>
          <p:nvPr/>
        </p:nvSpPr>
        <p:spPr bwMode="gray">
          <a:xfrm>
            <a:off x="652462" y="1250992"/>
            <a:ext cx="10511723" cy="142292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en-US" altLang="zh-CN" sz="2000" dirty="0">
              <a:latin typeface="Huawei Sans" panose="020C0503030203020204" pitchFamily="34" charset="0"/>
            </a:endParaRPr>
          </a:p>
        </p:txBody>
      </p:sp>
      <p:sp>
        <p:nvSpPr>
          <p:cNvPr id="6" name="Rectangle 81"/>
          <p:cNvSpPr>
            <a:spLocks noChangeArrowheads="1"/>
          </p:cNvSpPr>
          <p:nvPr/>
        </p:nvSpPr>
        <p:spPr bwMode="gray">
          <a:xfrm>
            <a:off x="0" y="68580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Huawei Sans" panose="020C0503030203020204" pitchFamily="34" charset="0"/>
            </a:endParaRPr>
          </a:p>
        </p:txBody>
      </p:sp>
      <p:sp>
        <p:nvSpPr>
          <p:cNvPr id="42" name="Text Box 73"/>
          <p:cNvSpPr txBox="1">
            <a:spLocks noChangeArrowheads="1"/>
          </p:cNvSpPr>
          <p:nvPr/>
        </p:nvSpPr>
        <p:spPr bwMode="gray">
          <a:xfrm>
            <a:off x="2216539" y="2632093"/>
            <a:ext cx="966005" cy="210522"/>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PC1</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43" name="Text Box 71"/>
          <p:cNvSpPr txBox="1">
            <a:spLocks noChangeArrowheads="1"/>
          </p:cNvSpPr>
          <p:nvPr/>
        </p:nvSpPr>
        <p:spPr bwMode="gray">
          <a:xfrm>
            <a:off x="8556013" y="2244998"/>
            <a:ext cx="1353912" cy="84343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endParaRPr lang="zh-CN" altLang="en-US" sz="4000">
              <a:latin typeface="Huawei Sans" panose="020C0503030203020204" pitchFamily="34" charset="0"/>
            </a:endParaRPr>
          </a:p>
        </p:txBody>
      </p:sp>
      <p:sp>
        <p:nvSpPr>
          <p:cNvPr id="44" name="Text Box 70"/>
          <p:cNvSpPr txBox="1">
            <a:spLocks noChangeArrowheads="1"/>
          </p:cNvSpPr>
          <p:nvPr/>
        </p:nvSpPr>
        <p:spPr bwMode="gray">
          <a:xfrm>
            <a:off x="9450576" y="2643412"/>
            <a:ext cx="968154" cy="163345"/>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sz="1600">
                <a:solidFill>
                  <a:schemeClr val="tx1"/>
                </a:solidFill>
                <a:latin typeface="Huawei Sans" panose="020C0503030203020204" pitchFamily="34" charset="0"/>
              </a:rPr>
              <a:t>PC2</a:t>
            </a:r>
            <a:endParaRPr kumimoji="0" lang="en-US" altLang="zh-CN" sz="4000" b="0" i="0" u="none" strike="noStrike" cap="none" normalizeH="0" baseline="0" dirty="0">
              <a:ln>
                <a:noFill/>
              </a:ln>
              <a:solidFill>
                <a:schemeClr val="tx1"/>
              </a:solidFill>
              <a:effectLst/>
              <a:latin typeface="Huawei Sans" panose="020C0503030203020204" pitchFamily="34" charset="0"/>
            </a:endParaRPr>
          </a:p>
        </p:txBody>
      </p:sp>
      <p:sp>
        <p:nvSpPr>
          <p:cNvPr id="45" name="Text Box 61"/>
          <p:cNvSpPr txBox="1">
            <a:spLocks noChangeArrowheads="1"/>
          </p:cNvSpPr>
          <p:nvPr/>
        </p:nvSpPr>
        <p:spPr bwMode="gray">
          <a:xfrm>
            <a:off x="3247469" y="2304910"/>
            <a:ext cx="2618502" cy="43244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000D-88F8-03B0</a:t>
            </a:r>
            <a:endParaRPr kumimoji="0" lang="en-US" altLang="zh-CN" sz="1400" b="0" i="0" u="none" strike="noStrike" cap="none" normalizeH="0" baseline="0" dirty="0">
              <a:ln>
                <a:noFill/>
              </a:ln>
              <a:solidFill>
                <a:schemeClr val="tx1"/>
              </a:solidFill>
              <a:effectLst/>
              <a:latin typeface="Huawei Sans" panose="020C0503030203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4000::D4B5:2A08:3AB8:F820</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46" name="Text Box 60"/>
          <p:cNvSpPr txBox="1">
            <a:spLocks noChangeArrowheads="1"/>
          </p:cNvSpPr>
          <p:nvPr/>
        </p:nvSpPr>
        <p:spPr bwMode="gray">
          <a:xfrm>
            <a:off x="6264749" y="2309724"/>
            <a:ext cx="2514408" cy="42104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0" indent="0" algn="r" defTabSz="914400" rtl="0" eaLnBrk="1" fontAlgn="base" latinLnBrk="0" hangingPunct="1">
              <a:lnSpc>
                <a:spcPct val="100000"/>
              </a:lnSpc>
              <a:spcBef>
                <a:spcPct val="0"/>
              </a:spcBef>
              <a:spcAft>
                <a:spcPct val="0"/>
              </a:spcAft>
              <a:buClrTx/>
              <a:buSzTx/>
              <a:buFontTx/>
              <a:buNone/>
              <a:tabLst/>
            </a:pPr>
            <a:r>
              <a:rPr sz="1400" dirty="0">
                <a:solidFill>
                  <a:schemeClr val="tx1"/>
                </a:solidFill>
                <a:latin typeface="Huawei Sans" panose="020C0503030203020204" pitchFamily="34" charset="0"/>
              </a:rPr>
              <a:t>0013-7284-EFDC 4000::213:72FF:FE84:EFDC </a:t>
            </a:r>
            <a:endParaRPr kumimoji="0" lang="en-US" altLang="zh-CN" sz="3600" b="0" i="0" u="none" strike="noStrike" cap="none" normalizeH="0" baseline="0" dirty="0">
              <a:ln>
                <a:noFill/>
              </a:ln>
              <a:solidFill>
                <a:schemeClr val="tx1"/>
              </a:solidFill>
              <a:effectLst/>
              <a:latin typeface="Huawei Sans" panose="020C0503030203020204" pitchFamily="34" charset="0"/>
            </a:endParaRPr>
          </a:p>
        </p:txBody>
      </p:sp>
      <p:sp>
        <p:nvSpPr>
          <p:cNvPr id="47" name="Line 56"/>
          <p:cNvSpPr>
            <a:spLocks noChangeShapeType="1"/>
          </p:cNvSpPr>
          <p:nvPr/>
        </p:nvSpPr>
        <p:spPr bwMode="gray">
          <a:xfrm>
            <a:off x="3070003" y="2794477"/>
            <a:ext cx="6022463" cy="12280"/>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noAutofit/>
          </a:bodyPr>
          <a:lstStyle/>
          <a:p>
            <a:endParaRPr lang="zh-CN" altLang="en-US" sz="4000">
              <a:latin typeface="Huawei Sans" panose="020C0503030203020204" pitchFamily="34" charset="0"/>
            </a:endParaRPr>
          </a:p>
        </p:txBody>
      </p:sp>
      <p:pic>
        <p:nvPicPr>
          <p:cNvPr id="48" name="图片 47" descr="PC.png"/>
          <p:cNvPicPr>
            <a:picLocks noChangeAspect="1"/>
          </p:cNvPicPr>
          <p:nvPr/>
        </p:nvPicPr>
        <p:blipFill>
          <a:blip r:embed="rId3" cstate="print"/>
          <a:stretch>
            <a:fillRect/>
          </a:stretch>
        </p:blipFill>
        <p:spPr bwMode="gray">
          <a:xfrm>
            <a:off x="2675269" y="2550282"/>
            <a:ext cx="539063" cy="414000"/>
          </a:xfrm>
          <a:prstGeom prst="rect">
            <a:avLst/>
          </a:prstGeom>
        </p:spPr>
      </p:pic>
      <p:pic>
        <p:nvPicPr>
          <p:cNvPr id="49" name="图片 48" descr="PC.png"/>
          <p:cNvPicPr>
            <a:picLocks noChangeAspect="1"/>
          </p:cNvPicPr>
          <p:nvPr/>
        </p:nvPicPr>
        <p:blipFill>
          <a:blip r:embed="rId3" cstate="print"/>
          <a:stretch>
            <a:fillRect/>
          </a:stretch>
        </p:blipFill>
        <p:spPr bwMode="gray">
          <a:xfrm>
            <a:off x="8822935" y="2565929"/>
            <a:ext cx="539063" cy="414000"/>
          </a:xfrm>
          <a:prstGeom prst="rect">
            <a:avLst/>
          </a:prstGeom>
        </p:spPr>
      </p:pic>
      <p:sp>
        <p:nvSpPr>
          <p:cNvPr id="50" name="TextBox 66"/>
          <p:cNvSpPr txBox="1"/>
          <p:nvPr/>
        </p:nvSpPr>
        <p:spPr bwMode="gray">
          <a:xfrm>
            <a:off x="2742522" y="3056310"/>
            <a:ext cx="4010135" cy="78345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r>
              <a:rPr dirty="0">
                <a:solidFill>
                  <a:schemeClr val="tx1"/>
                </a:solidFill>
                <a:latin typeface="Huawei Sans" panose="020C0503030203020204" pitchFamily="34" charset="0"/>
              </a:rPr>
              <a:t>ICMPv6 Type: 135 (NS)</a:t>
            </a:r>
            <a:endParaRPr lang="en-US" dirty="0">
              <a:solidFill>
                <a:schemeClr val="tx1"/>
              </a:solidFill>
              <a:latin typeface="Huawei Sans" panose="020C0503030203020204" pitchFamily="34" charset="0"/>
            </a:endParaRPr>
          </a:p>
          <a:p>
            <a:r>
              <a:rPr dirty="0">
                <a:latin typeface="Huawei Sans" panose="020C0503030203020204" pitchFamily="34" charset="0"/>
              </a:rPr>
              <a:t>Source Address: 4000::D4B5:2A08:3AB8:F820</a:t>
            </a:r>
            <a:endParaRPr lang="en-US" dirty="0">
              <a:latin typeface="Huawei Sans" panose="020C0503030203020204" pitchFamily="34" charset="0"/>
            </a:endParaRPr>
          </a:p>
          <a:p>
            <a:r>
              <a:rPr dirty="0">
                <a:solidFill>
                  <a:srgbClr val="EC7061"/>
                </a:solidFill>
                <a:latin typeface="Huawei Sans" panose="020C0503030203020204" pitchFamily="34" charset="0"/>
              </a:rPr>
              <a:t>Destination Address: FF02::1:FF84:EFDC</a:t>
            </a:r>
            <a:endParaRPr lang="zh-CN" altLang="en-US" b="1" dirty="0">
              <a:solidFill>
                <a:srgbClr val="EC7061"/>
              </a:solidFill>
              <a:latin typeface="Huawei Sans" panose="020C0503030203020204" pitchFamily="34" charset="0"/>
            </a:endParaRPr>
          </a:p>
        </p:txBody>
      </p:sp>
      <p:sp>
        <p:nvSpPr>
          <p:cNvPr id="51" name="TextBox 69"/>
          <p:cNvSpPr txBox="1"/>
          <p:nvPr/>
        </p:nvSpPr>
        <p:spPr bwMode="gray">
          <a:xfrm>
            <a:off x="2742521" y="3825081"/>
            <a:ext cx="4010135" cy="58442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a:r>
              <a:rPr sz="1400" dirty="0">
                <a:latin typeface="Huawei Sans" panose="020C0503030203020204" pitchFamily="34" charset="0"/>
              </a:rPr>
              <a:t>Target Address: 4000::213:72FF:FE84:EFDC</a:t>
            </a:r>
          </a:p>
          <a:p>
            <a:pPr algn="l"/>
            <a:r>
              <a:rPr sz="1400" dirty="0">
                <a:latin typeface="Huawei Sans" panose="020C0503030203020204" pitchFamily="34" charset="0"/>
              </a:rPr>
              <a:t>Source Link-layer (Option): 000D-88F8-03B0</a:t>
            </a:r>
          </a:p>
        </p:txBody>
      </p:sp>
      <p:cxnSp>
        <p:nvCxnSpPr>
          <p:cNvPr id="52" name="Straight Connector 73"/>
          <p:cNvCxnSpPr/>
          <p:nvPr/>
        </p:nvCxnSpPr>
        <p:spPr bwMode="gray">
          <a:xfrm>
            <a:off x="2939977" y="4563774"/>
            <a:ext cx="381268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53" name="Oval 4"/>
          <p:cNvSpPr>
            <a:spLocks noChangeAspect="1"/>
          </p:cNvSpPr>
          <p:nvPr/>
        </p:nvSpPr>
        <p:spPr bwMode="gray">
          <a:xfrm>
            <a:off x="2762617" y="444179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Straight Connector 75"/>
          <p:cNvCxnSpPr/>
          <p:nvPr/>
        </p:nvCxnSpPr>
        <p:spPr bwMode="gray">
          <a:xfrm flipH="1">
            <a:off x="5327887" y="6226772"/>
            <a:ext cx="3905153"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sp>
        <p:nvSpPr>
          <p:cNvPr id="55" name="Oval 4"/>
          <p:cNvSpPr>
            <a:spLocks noChangeAspect="1"/>
          </p:cNvSpPr>
          <p:nvPr/>
        </p:nvSpPr>
        <p:spPr bwMode="gray">
          <a:xfrm>
            <a:off x="9142165" y="6111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66"/>
          <p:cNvSpPr txBox="1"/>
          <p:nvPr/>
        </p:nvSpPr>
        <p:spPr bwMode="gray">
          <a:xfrm>
            <a:off x="5307792" y="4699603"/>
            <a:ext cx="4086373" cy="78345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r>
              <a:rPr dirty="0">
                <a:solidFill>
                  <a:schemeClr val="tx1"/>
                </a:solidFill>
                <a:latin typeface="Huawei Sans" panose="020C0503030203020204" pitchFamily="34" charset="0"/>
              </a:rPr>
              <a:t>ICMPv6 Type: 136 (NA) </a:t>
            </a:r>
            <a:endParaRPr lang="en-US" dirty="0">
              <a:solidFill>
                <a:schemeClr val="tx1"/>
              </a:solidFill>
              <a:latin typeface="Huawei Sans" panose="020C0503030203020204" pitchFamily="34" charset="0"/>
            </a:endParaRPr>
          </a:p>
          <a:p>
            <a:r>
              <a:rPr dirty="0">
                <a:solidFill>
                  <a:schemeClr val="tx1"/>
                </a:solidFill>
                <a:latin typeface="Huawei Sans" panose="020C0503030203020204" pitchFamily="34" charset="0"/>
              </a:rPr>
              <a:t>Source Address: 4000::213:72FF:FE84:EFDC Destination Address: 4000::D4B5:2A08:3AB8:F820</a:t>
            </a:r>
            <a:endParaRPr lang="zh-CN" altLang="en-US" dirty="0">
              <a:solidFill>
                <a:schemeClr val="tx1"/>
              </a:solidFill>
              <a:latin typeface="Huawei Sans" panose="020C0503030203020204" pitchFamily="34" charset="0"/>
            </a:endParaRPr>
          </a:p>
        </p:txBody>
      </p:sp>
      <p:sp>
        <p:nvSpPr>
          <p:cNvPr id="57" name="TextBox 69"/>
          <p:cNvSpPr txBox="1"/>
          <p:nvPr/>
        </p:nvSpPr>
        <p:spPr bwMode="gray">
          <a:xfrm>
            <a:off x="5307791" y="5494939"/>
            <a:ext cx="4086374" cy="53129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algn="l"/>
            <a:r>
              <a:rPr sz="1400" dirty="0">
                <a:latin typeface="Huawei Sans" panose="020C0503030203020204" pitchFamily="34" charset="0"/>
              </a:rPr>
              <a:t>Target Address: 4000::213:72FF:FE84:EFDC </a:t>
            </a:r>
            <a:endParaRPr lang="en-US" sz="1400" dirty="0">
              <a:latin typeface="Huawei Sans" panose="020C0503030203020204" pitchFamily="34" charset="0"/>
            </a:endParaRPr>
          </a:p>
          <a:p>
            <a:pPr algn="l"/>
            <a:r>
              <a:rPr sz="1400" dirty="0">
                <a:latin typeface="Huawei Sans" panose="020C0503030203020204" pitchFamily="34" charset="0"/>
              </a:rPr>
              <a:t>Target Link-layer (Option): </a:t>
            </a:r>
            <a:r>
              <a:rPr sz="1400" dirty="0">
                <a:solidFill>
                  <a:schemeClr val="tx1"/>
                </a:solidFill>
                <a:latin typeface="Huawei Sans" panose="020C0503030203020204" pitchFamily="34" charset="0"/>
              </a:rPr>
              <a:t>0013-7284-EFDC</a:t>
            </a:r>
            <a:endParaRPr lang="en-US" altLang="zh-CN" sz="1400" dirty="0">
              <a:latin typeface="Huawei Sans" panose="020C0503030203020204" pitchFamily="34" charset="0"/>
            </a:endParaRPr>
          </a:p>
        </p:txBody>
      </p:sp>
      <p:sp>
        <p:nvSpPr>
          <p:cNvPr id="30" name="五边形 29"/>
          <p:cNvSpPr/>
          <p:nvPr/>
        </p:nvSpPr>
        <p:spPr bwMode="gray">
          <a:xfrm>
            <a:off x="8578439" y="56315"/>
            <a:ext cx="1043307" cy="3306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Unicast Address</a:t>
            </a:r>
          </a:p>
        </p:txBody>
      </p:sp>
      <p:sp>
        <p:nvSpPr>
          <p:cNvPr id="31" name="燕尾形 30"/>
          <p:cNvSpPr/>
          <p:nvPr/>
        </p:nvSpPr>
        <p:spPr bwMode="gray">
          <a:xfrm>
            <a:off x="9475076" y="56315"/>
            <a:ext cx="1224000" cy="3306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32" name="燕尾形 31"/>
          <p:cNvSpPr/>
          <p:nvPr/>
        </p:nvSpPr>
        <p:spPr bwMode="gray">
          <a:xfrm>
            <a:off x="10552405" y="56315"/>
            <a:ext cx="1190187" cy="3306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spTree>
    <p:extLst>
      <p:ext uri="{BB962C8B-B14F-4D97-AF65-F5344CB8AC3E}">
        <p14:creationId xmlns:p14="http://schemas.microsoft.com/office/powerpoint/2010/main" val="2350815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bwMode="gray"/>
        <p:txBody>
          <a:bodyPr wrap="square">
            <a:noAutofit/>
          </a:bodyPr>
          <a:lstStyle/>
          <a:p>
            <a:pPr algn="l"/>
            <a:r>
              <a:rPr lang="en-US" dirty="0"/>
              <a:t>IPv4 is a widely used Internet protocol. In the early stage of the Internet, IPv4 developed rapidly due to its simple design, easy implementation, and good interoperability. However, with the rapid development of the Internet, IPv4's design defects become increasingly obvious. Internet Protocol version 6 (IPv6) was developed to address the defects.</a:t>
            </a:r>
            <a:endParaRPr dirty="0">
              <a:latin typeface="Huawei Sans" panose="020C0503030203020204" pitchFamily="34" charset="0"/>
            </a:endParaRPr>
          </a:p>
          <a:p>
            <a:pPr algn="l"/>
            <a:r>
              <a:rPr dirty="0">
                <a:latin typeface="Huawei Sans" panose="020C0503030203020204" pitchFamily="34" charset="0"/>
              </a:rPr>
              <a:t>IPv6 is also called IP next generation (</a:t>
            </a:r>
            <a:r>
              <a:rPr dirty="0" err="1">
                <a:latin typeface="Huawei Sans" panose="020C0503030203020204" pitchFamily="34" charset="0"/>
              </a:rPr>
              <a:t>IPng</a:t>
            </a:r>
            <a:r>
              <a:rPr dirty="0">
                <a:latin typeface="Huawei Sans" panose="020C0503030203020204" pitchFamily="34" charset="0"/>
              </a:rPr>
              <a:t>).</a:t>
            </a:r>
            <a:r>
              <a:rPr lang="en-US" dirty="0">
                <a:latin typeface="Huawei Sans" panose="020C0503030203020204" pitchFamily="34" charset="0"/>
              </a:rPr>
              <a:t> </a:t>
            </a:r>
            <a:r>
              <a:rPr dirty="0">
                <a:latin typeface="Huawei Sans" panose="020C0503030203020204" pitchFamily="34" charset="0"/>
              </a:rPr>
              <a:t>Designed by the Internet Engineering Task Force (IETF), IPv6 is an upgraded version of IPv4.</a:t>
            </a:r>
            <a:endParaRPr lang="en-US" altLang="zh-CN" dirty="0">
              <a:latin typeface="Huawei Sans" panose="020C0503030203020204" pitchFamily="34" charset="0"/>
            </a:endParaRPr>
          </a:p>
          <a:p>
            <a:pPr algn="l"/>
            <a:r>
              <a:rPr dirty="0">
                <a:latin typeface="Huawei Sans" panose="020C0503030203020204" pitchFamily="34" charset="0"/>
              </a:rPr>
              <a:t>This course describes the basic concepts, address classification, and packet format</a:t>
            </a:r>
            <a:r>
              <a:rPr lang="en-US" altLang="zh-CN" dirty="0"/>
              <a:t> of IPv6</a:t>
            </a:r>
            <a:r>
              <a:rPr dirty="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8392239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An </a:t>
            </a:r>
            <a:r>
              <a:rPr sz="2000" dirty="0" err="1">
                <a:latin typeface="Huawei Sans" panose="020C0503030203020204" pitchFamily="34" charset="0"/>
              </a:rPr>
              <a:t>anycast</a:t>
            </a:r>
            <a:r>
              <a:rPr sz="2000" dirty="0">
                <a:latin typeface="Huawei Sans" panose="020C0503030203020204" pitchFamily="34" charset="0"/>
              </a:rPr>
              <a:t> address identifies a group of network interfaces, which usually belong to different nodes. An </a:t>
            </a:r>
            <a:r>
              <a:rPr sz="2000" dirty="0" err="1">
                <a:latin typeface="Huawei Sans" panose="020C0503030203020204" pitchFamily="34" charset="0"/>
              </a:rPr>
              <a:t>anycast</a:t>
            </a:r>
            <a:r>
              <a:rPr sz="2000" dirty="0">
                <a:latin typeface="Huawei Sans" panose="020C0503030203020204" pitchFamily="34" charset="0"/>
              </a:rPr>
              <a:t> address can be used as the source or destination address of IPv6 packets.</a:t>
            </a:r>
            <a:endParaRPr lang="zh-CN" altLang="en-US" sz="2000" dirty="0">
              <a:latin typeface="Huawei Sans" panose="020C0503030203020204" pitchFamily="34" charset="0"/>
            </a:endParaRPr>
          </a:p>
        </p:txBody>
      </p:sp>
      <p:sp>
        <p:nvSpPr>
          <p:cNvPr id="3" name="标题 2"/>
          <p:cNvSpPr>
            <a:spLocks noGrp="1"/>
          </p:cNvSpPr>
          <p:nvPr>
            <p:ph type="title"/>
          </p:nvPr>
        </p:nvSpPr>
        <p:spPr bwMode="gray"/>
        <p:txBody>
          <a:bodyPr wrap="square">
            <a:noAutofit/>
          </a:bodyPr>
          <a:lstStyle/>
          <a:p>
            <a:r>
              <a:rPr>
                <a:latin typeface="Huawei Sans" panose="020C0503030203020204" pitchFamily="34" charset="0"/>
              </a:rPr>
              <a:t>IPv6 Anycast Address</a:t>
            </a:r>
          </a:p>
        </p:txBody>
      </p:sp>
      <p:grpSp>
        <p:nvGrpSpPr>
          <p:cNvPr id="18" name="组合 17"/>
          <p:cNvGrpSpPr/>
          <p:nvPr/>
        </p:nvGrpSpPr>
        <p:grpSpPr bwMode="gray">
          <a:xfrm>
            <a:off x="1011918" y="2308305"/>
            <a:ext cx="10383061" cy="3737438"/>
            <a:chOff x="1011918" y="2182220"/>
            <a:chExt cx="10383061" cy="3737438"/>
          </a:xfrm>
        </p:grpSpPr>
        <p:pic>
          <p:nvPicPr>
            <p:cNvPr id="39" name="图片 38"/>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bwMode="gray">
            <a:xfrm>
              <a:off x="4122504" y="3021064"/>
              <a:ext cx="3976691" cy="2496994"/>
            </a:xfrm>
            <a:prstGeom prst="rect">
              <a:avLst/>
            </a:prstGeom>
          </p:spPr>
        </p:pic>
        <p:cxnSp>
          <p:nvCxnSpPr>
            <p:cNvPr id="13" name="直接连接符 35"/>
            <p:cNvCxnSpPr>
              <a:cxnSpLocks noChangeShapeType="1"/>
              <a:stCxn id="24" idx="3"/>
              <a:endCxn id="77" idx="1"/>
            </p:cNvCxnSpPr>
            <p:nvPr/>
          </p:nvCxnSpPr>
          <p:spPr bwMode="gray">
            <a:xfrm>
              <a:off x="3712227" y="3309273"/>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 name="直接连接符 35"/>
            <p:cNvCxnSpPr>
              <a:cxnSpLocks noChangeShapeType="1"/>
              <a:stCxn id="26" idx="3"/>
              <a:endCxn id="74" idx="1"/>
            </p:cNvCxnSpPr>
            <p:nvPr/>
          </p:nvCxnSpPr>
          <p:spPr bwMode="gray">
            <a:xfrm flipV="1">
              <a:off x="3712227" y="4691879"/>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4" name="直接连接符 35"/>
            <p:cNvCxnSpPr>
              <a:cxnSpLocks noChangeShapeType="1"/>
              <a:stCxn id="76" idx="3"/>
              <a:endCxn id="29" idx="1"/>
            </p:cNvCxnSpPr>
            <p:nvPr/>
          </p:nvCxnSpPr>
          <p:spPr bwMode="gray">
            <a:xfrm flipV="1">
              <a:off x="8230252" y="3309273"/>
              <a:ext cx="643910"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5" name="直接连接符 35"/>
            <p:cNvCxnSpPr>
              <a:cxnSpLocks noChangeShapeType="1"/>
              <a:stCxn id="72" idx="3"/>
              <a:endCxn id="30" idx="1"/>
            </p:cNvCxnSpPr>
            <p:nvPr/>
          </p:nvCxnSpPr>
          <p:spPr bwMode="gray">
            <a:xfrm flipV="1">
              <a:off x="8284456" y="4717455"/>
              <a:ext cx="606739"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24" name="图片 23" descr="PC.png"/>
            <p:cNvPicPr>
              <a:picLocks noChangeAspect="1"/>
            </p:cNvPicPr>
            <p:nvPr/>
          </p:nvPicPr>
          <p:blipFill>
            <a:blip r:embed="rId5" cstate="print"/>
            <a:stretch>
              <a:fillRect/>
            </a:stretch>
          </p:blipFill>
          <p:spPr bwMode="gray">
            <a:xfrm>
              <a:off x="2868476" y="2985273"/>
              <a:ext cx="843751" cy="648000"/>
            </a:xfrm>
            <a:prstGeom prst="rect">
              <a:avLst/>
            </a:prstGeom>
          </p:spPr>
        </p:pic>
        <p:pic>
          <p:nvPicPr>
            <p:cNvPr id="26" name="图片 25" descr="PC.png"/>
            <p:cNvPicPr>
              <a:picLocks noChangeAspect="1"/>
            </p:cNvPicPr>
            <p:nvPr/>
          </p:nvPicPr>
          <p:blipFill>
            <a:blip r:embed="rId5" cstate="print"/>
            <a:stretch>
              <a:fillRect/>
            </a:stretch>
          </p:blipFill>
          <p:spPr bwMode="gray">
            <a:xfrm>
              <a:off x="2868476" y="4368599"/>
              <a:ext cx="843751" cy="648000"/>
            </a:xfrm>
            <a:prstGeom prst="rect">
              <a:avLst/>
            </a:prstGeom>
          </p:spPr>
        </p:pic>
        <p:pic>
          <p:nvPicPr>
            <p:cNvPr id="29" name="图片 28" descr="通用服务器-蓝.png"/>
            <p:cNvPicPr>
              <a:picLocks noChangeAspect="1"/>
            </p:cNvPicPr>
            <p:nvPr/>
          </p:nvPicPr>
          <p:blipFill>
            <a:blip r:embed="rId6" cstate="print"/>
            <a:stretch>
              <a:fillRect/>
            </a:stretch>
          </p:blipFill>
          <p:spPr bwMode="gray">
            <a:xfrm>
              <a:off x="8874162" y="2985273"/>
              <a:ext cx="792000" cy="648000"/>
            </a:xfrm>
            <a:prstGeom prst="rect">
              <a:avLst/>
            </a:prstGeom>
          </p:spPr>
        </p:pic>
        <p:pic>
          <p:nvPicPr>
            <p:cNvPr id="30" name="图片 29" descr="通用服务器-蓝.png"/>
            <p:cNvPicPr>
              <a:picLocks noChangeAspect="1"/>
            </p:cNvPicPr>
            <p:nvPr/>
          </p:nvPicPr>
          <p:blipFill>
            <a:blip r:embed="rId6" cstate="print"/>
            <a:stretch>
              <a:fillRect/>
            </a:stretch>
          </p:blipFill>
          <p:spPr bwMode="gray">
            <a:xfrm>
              <a:off x="8891195" y="4400423"/>
              <a:ext cx="774967" cy="634064"/>
            </a:xfrm>
            <a:prstGeom prst="rect">
              <a:avLst/>
            </a:prstGeom>
          </p:spPr>
        </p:pic>
        <p:cxnSp>
          <p:nvCxnSpPr>
            <p:cNvPr id="41" name="直接连接符 35"/>
            <p:cNvCxnSpPr>
              <a:cxnSpLocks noChangeShapeType="1"/>
              <a:stCxn id="77" idx="3"/>
              <a:endCxn id="75" idx="1"/>
            </p:cNvCxnSpPr>
            <p:nvPr/>
          </p:nvCxnSpPr>
          <p:spPr bwMode="gray">
            <a:xfrm>
              <a:off x="5198423" y="3309993"/>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4" name="直接连接符 35"/>
            <p:cNvCxnSpPr>
              <a:cxnSpLocks noChangeShapeType="1"/>
              <a:stCxn id="75" idx="3"/>
              <a:endCxn id="76" idx="1"/>
            </p:cNvCxnSpPr>
            <p:nvPr/>
          </p:nvCxnSpPr>
          <p:spPr bwMode="gray">
            <a:xfrm>
              <a:off x="6539511" y="3309993"/>
              <a:ext cx="898741"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0" name="直接连接符 35"/>
            <p:cNvCxnSpPr>
              <a:cxnSpLocks noChangeShapeType="1"/>
              <a:stCxn id="77" idx="2"/>
              <a:endCxn id="74" idx="0"/>
            </p:cNvCxnSpPr>
            <p:nvPr/>
          </p:nvCxnSpPr>
          <p:spPr bwMode="gray">
            <a:xfrm>
              <a:off x="4802423" y="3634713"/>
              <a:ext cx="0" cy="73244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4" name="直接连接符 35"/>
            <p:cNvCxnSpPr>
              <a:cxnSpLocks noChangeShapeType="1"/>
              <a:stCxn id="73" idx="1"/>
              <a:endCxn id="74" idx="3"/>
            </p:cNvCxnSpPr>
            <p:nvPr/>
          </p:nvCxnSpPr>
          <p:spPr bwMode="gray">
            <a:xfrm flipH="1">
              <a:off x="5198423" y="4691879"/>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63" name="TextBox 66"/>
            <p:cNvSpPr txBox="1">
              <a:spLocks noChangeArrowheads="1"/>
            </p:cNvSpPr>
            <p:nvPr/>
          </p:nvSpPr>
          <p:spPr bwMode="gray">
            <a:xfrm>
              <a:off x="8384770" y="2640421"/>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Web server 1</a:t>
              </a:r>
              <a:endParaRPr lang="zh-CN" altLang="en-US" sz="1600" dirty="0">
                <a:latin typeface="Huawei Sans" panose="020C0503030203020204" pitchFamily="34" charset="0"/>
                <a:ea typeface="方正兰亭黑简体" panose="02000000000000000000" pitchFamily="2" charset="-122"/>
              </a:endParaRPr>
            </a:p>
          </p:txBody>
        </p:sp>
        <p:sp>
          <p:nvSpPr>
            <p:cNvPr id="64" name="TextBox 66"/>
            <p:cNvSpPr txBox="1">
              <a:spLocks noChangeArrowheads="1"/>
            </p:cNvSpPr>
            <p:nvPr/>
          </p:nvSpPr>
          <p:spPr bwMode="gray">
            <a:xfrm>
              <a:off x="9734826" y="3598738"/>
              <a:ext cx="1660153" cy="769861"/>
            </a:xfrm>
            <a:prstGeom prst="rect">
              <a:avLst/>
            </a:prstGeom>
            <a:solidFill>
              <a:srgbClr val="F4FBFE"/>
            </a:solidFill>
            <a:ln w="12700" cap="flat" cmpd="sng" algn="ctr">
              <a:solidFill>
                <a:srgbClr val="99DFF9"/>
              </a:solidFill>
              <a:prstDash val="solid"/>
              <a:miter lim="800000"/>
            </a:ln>
            <a:effectLst/>
          </p:spPr>
          <p:txBody>
            <a:bodyPr wrap="square" rtlCol="0" anchor="ctr">
              <a:noAutofit/>
            </a:bodyPr>
            <a:lstStyle>
              <a:defPPr>
                <a:defRPr lang="en-US"/>
              </a:defPPr>
              <a:lvl1pPr defTabSz="914400">
                <a:lnSpc>
                  <a:spcPts val="2200"/>
                </a:lnSpc>
                <a:defRPr sz="1400" kern="0">
                  <a:latin typeface="Arial"/>
                  <a:ea typeface="方正兰亭黑简体"/>
                </a:defRPr>
              </a:lvl1pPr>
            </a:lstStyle>
            <a:p>
              <a:pPr>
                <a:lnSpc>
                  <a:spcPct val="100000"/>
                </a:lnSpc>
              </a:pPr>
              <a:r>
                <a:rPr>
                  <a:latin typeface="Huawei Sans" panose="020C0503030203020204" pitchFamily="34" charset="0"/>
                </a:rPr>
                <a:t>Use the same IPv6 address 2001:0DB8::84C2.</a:t>
              </a:r>
              <a:endParaRPr lang="zh-CN" altLang="en-US" dirty="0">
                <a:latin typeface="Huawei Sans" panose="020C0503030203020204" pitchFamily="34" charset="0"/>
              </a:endParaRPr>
            </a:p>
          </p:txBody>
        </p:sp>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492456" y="4397083"/>
              <a:ext cx="792000" cy="649440"/>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747511" y="4367159"/>
              <a:ext cx="792000" cy="649440"/>
            </a:xfrm>
            <a:prstGeom prst="rect">
              <a:avLst/>
            </a:prstGeom>
          </p:spPr>
        </p:pic>
        <p:pic>
          <p:nvPicPr>
            <p:cNvPr id="74" name="图片 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06423" y="4367159"/>
              <a:ext cx="792000" cy="649440"/>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747511" y="2985273"/>
              <a:ext cx="792000" cy="649440"/>
            </a:xfrm>
            <a:prstGeom prst="rect">
              <a:avLst/>
            </a:prstGeom>
          </p:spPr>
        </p:pic>
        <p:pic>
          <p:nvPicPr>
            <p:cNvPr id="76" name="图片 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438252" y="2985273"/>
              <a:ext cx="792000" cy="649440"/>
            </a:xfrm>
            <a:prstGeom prst="rect">
              <a:avLst/>
            </a:prstGeom>
          </p:spPr>
        </p:pic>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06423" y="2985273"/>
              <a:ext cx="792000" cy="649440"/>
            </a:xfrm>
            <a:prstGeom prst="rect">
              <a:avLst/>
            </a:prstGeom>
          </p:spPr>
        </p:pic>
        <p:cxnSp>
          <p:nvCxnSpPr>
            <p:cNvPr id="51" name="直接连接符 50"/>
            <p:cNvCxnSpPr/>
            <p:nvPr/>
          </p:nvCxnSpPr>
          <p:spPr bwMode="gray">
            <a:xfrm>
              <a:off x="1410284" y="4397083"/>
              <a:ext cx="44515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79" name="TextBox 66"/>
            <p:cNvSpPr txBox="1">
              <a:spLocks noChangeArrowheads="1"/>
            </p:cNvSpPr>
            <p:nvPr/>
          </p:nvSpPr>
          <p:spPr bwMode="gray">
            <a:xfrm>
              <a:off x="2911013" y="2615941"/>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endParaRPr>
            </a:p>
          </p:txBody>
        </p:sp>
        <p:sp>
          <p:nvSpPr>
            <p:cNvPr id="81" name="圆角矩形 80"/>
            <p:cNvSpPr/>
            <p:nvPr/>
          </p:nvSpPr>
          <p:spPr bwMode="gray">
            <a:xfrm>
              <a:off x="1011918" y="3390515"/>
              <a:ext cx="1698616" cy="1196150"/>
            </a:xfrm>
            <a:prstGeom prst="roundRect">
              <a:avLst>
                <a:gd name="adj" fmla="val 2303"/>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914400"/>
              <a:r>
                <a:rPr sz="1400" dirty="0">
                  <a:latin typeface="Huawei Sans" panose="020C0503030203020204" pitchFamily="34" charset="0"/>
                </a:rPr>
                <a:t>PC1 and PC2 need to access </a:t>
              </a:r>
            </a:p>
            <a:p>
              <a:pPr defTabSz="914400"/>
              <a:r>
                <a:rPr sz="1400" dirty="0">
                  <a:latin typeface="Huawei Sans" panose="020C0503030203020204" pitchFamily="34" charset="0"/>
                </a:rPr>
                <a:t>web services provided by 2001:0DB8::84C2.</a:t>
              </a:r>
              <a:endParaRPr lang="zh-CN" altLang="en-US" sz="1400" kern="0" dirty="0">
                <a:latin typeface="Huawei Sans" panose="020C0503030203020204" pitchFamily="34" charset="0"/>
                <a:ea typeface="方正兰亭黑简体"/>
              </a:endParaRPr>
            </a:p>
          </p:txBody>
        </p:sp>
        <p:cxnSp>
          <p:nvCxnSpPr>
            <p:cNvPr id="65" name="直接连接符 35"/>
            <p:cNvCxnSpPr>
              <a:cxnSpLocks noChangeShapeType="1"/>
              <a:stCxn id="73" idx="3"/>
              <a:endCxn id="72" idx="1"/>
            </p:cNvCxnSpPr>
            <p:nvPr/>
          </p:nvCxnSpPr>
          <p:spPr bwMode="gray">
            <a:xfrm>
              <a:off x="6539511" y="4691879"/>
              <a:ext cx="95294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1" name="TextBox 66"/>
            <p:cNvSpPr txBox="1">
              <a:spLocks noChangeArrowheads="1"/>
            </p:cNvSpPr>
            <p:nvPr/>
          </p:nvSpPr>
          <p:spPr bwMode="gray">
            <a:xfrm>
              <a:off x="2911013" y="5016599"/>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PC2</a:t>
              </a:r>
              <a:endParaRPr lang="zh-CN" altLang="en-US" sz="1600" dirty="0">
                <a:latin typeface="Huawei Sans" panose="020C0503030203020204" pitchFamily="34" charset="0"/>
                <a:ea typeface="方正兰亭黑简体" panose="02000000000000000000" pitchFamily="2" charset="-122"/>
              </a:endParaRPr>
            </a:p>
          </p:txBody>
        </p:sp>
        <p:sp>
          <p:nvSpPr>
            <p:cNvPr id="78" name="TextBox 66"/>
            <p:cNvSpPr txBox="1">
              <a:spLocks noChangeArrowheads="1"/>
            </p:cNvSpPr>
            <p:nvPr/>
          </p:nvSpPr>
          <p:spPr bwMode="gray">
            <a:xfrm>
              <a:off x="8392449" y="5008337"/>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Web server 2</a:t>
              </a:r>
              <a:endParaRPr lang="zh-CN" altLang="en-US" sz="1600" dirty="0">
                <a:latin typeface="Huawei Sans" panose="020C0503030203020204" pitchFamily="34" charset="0"/>
                <a:ea typeface="方正兰亭黑简体" panose="02000000000000000000" pitchFamily="2" charset="-122"/>
              </a:endParaRPr>
            </a:p>
          </p:txBody>
        </p:sp>
        <p:sp>
          <p:nvSpPr>
            <p:cNvPr id="83" name="TextBox 66"/>
            <p:cNvSpPr txBox="1">
              <a:spLocks noChangeArrowheads="1"/>
            </p:cNvSpPr>
            <p:nvPr/>
          </p:nvSpPr>
          <p:spPr bwMode="gray">
            <a:xfrm>
              <a:off x="4935133" y="3818817"/>
              <a:ext cx="2478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800" b="1">
                  <a:latin typeface="Huawei Sans" panose="020C0503030203020204" pitchFamily="34" charset="0"/>
                </a:rPr>
                <a:t>Internet</a:t>
              </a:r>
              <a:endParaRPr lang="zh-CN" altLang="en-US" sz="1800" b="1" dirty="0">
                <a:latin typeface="Huawei Sans" panose="020C0503030203020204" pitchFamily="34" charset="0"/>
                <a:ea typeface="方正兰亭黑简体" panose="02000000000000000000" pitchFamily="2" charset="-122"/>
              </a:endParaRPr>
            </a:p>
          </p:txBody>
        </p:sp>
        <p:sp>
          <p:nvSpPr>
            <p:cNvPr id="2" name="文本框 1"/>
            <p:cNvSpPr txBox="1"/>
            <p:nvPr/>
          </p:nvSpPr>
          <p:spPr bwMode="gray">
            <a:xfrm>
              <a:off x="3480454" y="2182220"/>
              <a:ext cx="4930058"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latin typeface="Huawei Sans" panose="020C0503030203020204" pitchFamily="34" charset="0"/>
                </a:rPr>
                <a:t>Shortest path for PC1 to access the web server</a:t>
              </a:r>
            </a:p>
          </p:txBody>
        </p:sp>
        <p:sp>
          <p:nvSpPr>
            <p:cNvPr id="47" name="文本框 46"/>
            <p:cNvSpPr txBox="1"/>
            <p:nvPr/>
          </p:nvSpPr>
          <p:spPr bwMode="gray">
            <a:xfrm>
              <a:off x="3425205" y="5554000"/>
              <a:ext cx="4946487"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latin typeface="Huawei Sans" panose="020C0503030203020204" pitchFamily="34" charset="0"/>
                </a:rPr>
                <a:t>Shortest path for PC2 to access the web server</a:t>
              </a:r>
            </a:p>
          </p:txBody>
        </p:sp>
        <p:cxnSp>
          <p:nvCxnSpPr>
            <p:cNvPr id="5" name="直接箭头连接符 4"/>
            <p:cNvCxnSpPr/>
            <p:nvPr/>
          </p:nvCxnSpPr>
          <p:spPr bwMode="gray">
            <a:xfrm>
              <a:off x="5707867" y="2529190"/>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bwMode="gray">
            <a:xfrm flipV="1">
              <a:off x="5788485" y="5281137"/>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bwMode="gray">
            <a:xfrm>
              <a:off x="3712227" y="2816981"/>
              <a:ext cx="4518025" cy="0"/>
            </a:xfrm>
            <a:prstGeom prst="straightConnector1">
              <a:avLst/>
            </a:prstGeom>
            <a:noFill/>
            <a:ln w="28575">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5" name="直接箭头连接符 54"/>
            <p:cNvCxnSpPr/>
            <p:nvPr/>
          </p:nvCxnSpPr>
          <p:spPr bwMode="gray">
            <a:xfrm>
              <a:off x="3884498" y="5151421"/>
              <a:ext cx="4518025" cy="0"/>
            </a:xfrm>
            <a:prstGeom prst="straightConnector1">
              <a:avLst/>
            </a:prstGeom>
            <a:noFill/>
            <a:ln w="28575">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cxnSp>
        <p:nvCxnSpPr>
          <p:cNvPr id="6" name="直接箭头连接符 5"/>
          <p:cNvCxnSpPr>
            <a:stCxn id="29" idx="3"/>
            <a:endCxn id="64" idx="0"/>
          </p:cNvCxnSpPr>
          <p:nvPr/>
        </p:nvCxnSpPr>
        <p:spPr bwMode="gray">
          <a:xfrm>
            <a:off x="9666162" y="3435358"/>
            <a:ext cx="898741" cy="289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30" idx="3"/>
            <a:endCxn id="64" idx="2"/>
          </p:cNvCxnSpPr>
          <p:nvPr/>
        </p:nvCxnSpPr>
        <p:spPr bwMode="gray">
          <a:xfrm flipV="1">
            <a:off x="9666162" y="4494684"/>
            <a:ext cx="898741" cy="348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五边形 45"/>
          <p:cNvSpPr/>
          <p:nvPr/>
        </p:nvSpPr>
        <p:spPr bwMode="gray">
          <a:xfrm>
            <a:off x="8578439" y="56315"/>
            <a:ext cx="1043307" cy="3306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Unicast Address</a:t>
            </a:r>
          </a:p>
        </p:txBody>
      </p:sp>
      <p:sp>
        <p:nvSpPr>
          <p:cNvPr id="53" name="燕尾形 52"/>
          <p:cNvSpPr/>
          <p:nvPr/>
        </p:nvSpPr>
        <p:spPr bwMode="gray">
          <a:xfrm>
            <a:off x="9475076" y="56315"/>
            <a:ext cx="1224000" cy="3306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pP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56" name="燕尾形 55"/>
          <p:cNvSpPr/>
          <p:nvPr/>
        </p:nvSpPr>
        <p:spPr bwMode="gray">
          <a:xfrm>
            <a:off x="10552405" y="56315"/>
            <a:ext cx="1190187" cy="3306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lnSpc>
                <a:spcPct val="90000"/>
              </a:lnSpc>
              <a:spcBef>
                <a:spcPts val="0"/>
              </a:spcBef>
            </a:pPr>
            <a:r>
              <a:rPr sz="1000" b="1" dirty="0">
                <a:solidFill>
                  <a:schemeClr val="bg1"/>
                </a:solidFill>
                <a:latin typeface="Huawei Sans" panose="020C0503030203020204" pitchFamily="34" charset="0"/>
              </a:rPr>
              <a:t>IPv6 </a:t>
            </a:r>
            <a:r>
              <a:rPr sz="1000" b="1" dirty="0" err="1">
                <a:solidFill>
                  <a:schemeClr val="bg1"/>
                </a:solidFill>
                <a:latin typeface="Huawei Sans" panose="020C0503030203020204" pitchFamily="34" charset="0"/>
              </a:rPr>
              <a:t>Anycast</a:t>
            </a:r>
            <a:r>
              <a:rPr sz="1000" b="1" dirty="0">
                <a:solidFill>
                  <a:schemeClr val="bg1"/>
                </a:solidFill>
                <a:latin typeface="Huawei Sans" panose="020C0503030203020204" pitchFamily="34" charset="0"/>
              </a:rPr>
              <a:t> Address</a:t>
            </a:r>
            <a:endParaRPr lang="en-US" altLang="zh-CN" sz="1000" b="1" kern="0"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2249870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sz="3200" dirty="0">
                <a:latin typeface="Huawei Sans" panose="020C0503030203020204" pitchFamily="34" charset="0"/>
              </a:rPr>
              <a:t>Comparison Between IPv6 and IPv4 Addresses</a:t>
            </a:r>
          </a:p>
        </p:txBody>
      </p:sp>
      <p:graphicFrame>
        <p:nvGraphicFramePr>
          <p:cNvPr id="4" name="Group 68"/>
          <p:cNvGraphicFramePr>
            <a:graphicFrameLocks/>
          </p:cNvGraphicFramePr>
          <p:nvPr>
            <p:extLst>
              <p:ext uri="{D42A27DB-BD31-4B8C-83A1-F6EECF244321}">
                <p14:modId xmlns:p14="http://schemas.microsoft.com/office/powerpoint/2010/main" val="739256517"/>
              </p:ext>
            </p:extLst>
          </p:nvPr>
        </p:nvGraphicFramePr>
        <p:xfrm>
          <a:off x="939602" y="1381126"/>
          <a:ext cx="10233253" cy="4735780"/>
        </p:xfrm>
        <a:graphic>
          <a:graphicData uri="http://schemas.openxmlformats.org/drawingml/2006/table">
            <a:tbl>
              <a:tblPr/>
              <a:tblGrid>
                <a:gridCol w="1717873">
                  <a:extLst>
                    <a:ext uri="{9D8B030D-6E8A-4147-A177-3AD203B41FA5}">
                      <a16:colId xmlns:a16="http://schemas.microsoft.com/office/drawing/2014/main" val="20000"/>
                    </a:ext>
                  </a:extLst>
                </a:gridCol>
                <a:gridCol w="4057410">
                  <a:extLst>
                    <a:ext uri="{9D8B030D-6E8A-4147-A177-3AD203B41FA5}">
                      <a16:colId xmlns:a16="http://schemas.microsoft.com/office/drawing/2014/main" val="20001"/>
                    </a:ext>
                  </a:extLst>
                </a:gridCol>
                <a:gridCol w="4457970">
                  <a:extLst>
                    <a:ext uri="{9D8B030D-6E8A-4147-A177-3AD203B41FA5}">
                      <a16:colId xmlns:a16="http://schemas.microsoft.com/office/drawing/2014/main" val="20002"/>
                    </a:ext>
                  </a:extLst>
                </a:gridCol>
              </a:tblGrid>
              <a:tr h="386538">
                <a:tc>
                  <a:txBody>
                    <a:bodyPr/>
                    <a:lstStyle/>
                    <a:p>
                      <a:pPr marL="0" marR="0" lvl="0" indent="0" algn="ctr" defTabSz="801688" rtl="0" eaLnBrk="0" fontAlgn="ctr" latinLnBrk="0" hangingPunct="0">
                        <a:lnSpc>
                          <a:spcPct val="100000"/>
                        </a:lnSpc>
                        <a:spcBef>
                          <a:spcPct val="0"/>
                        </a:spcBef>
                        <a:spcAft>
                          <a:spcPct val="0"/>
                        </a:spcAft>
                        <a:buClrTx/>
                        <a:buSzTx/>
                        <a:buFontTx/>
                        <a:buNone/>
                        <a:tabLst/>
                      </a:pPr>
                      <a:endParaRPr kumimoji="0" lang="zh-CN" altLang="en-US" sz="1600" b="1" i="0" u="none" strike="noStrike" cap="none" normalizeH="0" baseline="0" dirty="0">
                        <a:ln>
                          <a:noFill/>
                        </a:ln>
                        <a:solidFill>
                          <a:schemeClr val="bg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b="1">
                          <a:solidFill>
                            <a:schemeClr val="bg1"/>
                          </a:solidFill>
                          <a:latin typeface="Huawei Sans" panose="020C0503030203020204" pitchFamily="34" charset="0"/>
                        </a:rPr>
                        <a:t>IPv4</a:t>
                      </a:r>
                      <a:endParaRPr kumimoji="0" lang="en-US" altLang="zh-CN" sz="4400" b="1" i="0" u="none" strike="noStrike" cap="none" normalizeH="0" baseline="0" dirty="0">
                        <a:ln>
                          <a:noFill/>
                        </a:ln>
                        <a:solidFill>
                          <a:schemeClr val="bg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b="1">
                          <a:solidFill>
                            <a:schemeClr val="bg1"/>
                          </a:solidFill>
                          <a:latin typeface="Huawei Sans" panose="020C0503030203020204" pitchFamily="34" charset="0"/>
                        </a:rPr>
                        <a:t>IPv6</a:t>
                      </a:r>
                      <a:endParaRPr kumimoji="0" lang="en-US" altLang="zh-CN" sz="4400" b="1" i="0" u="none" strike="noStrike" cap="none" normalizeH="0" baseline="0" dirty="0">
                        <a:ln>
                          <a:noFill/>
                        </a:ln>
                        <a:solidFill>
                          <a:schemeClr val="bg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10000"/>
                  </a:ext>
                </a:extLst>
              </a:tr>
              <a:tr h="472817">
                <a:tc>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Address space</a:t>
                      </a:r>
                      <a:endParaRPr kumimoji="0" lang="zh-CN" altLang="en-US" sz="4400" b="0" i="0" u="none" strike="noStrike" cap="none" normalizeH="0" baseline="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2</a:t>
                      </a:r>
                      <a:r>
                        <a:rPr sz="1600" baseline="30000" dirty="0">
                          <a:solidFill>
                            <a:schemeClr val="tx1"/>
                          </a:solidFill>
                          <a:latin typeface="Huawei Sans" panose="020C0503030203020204" pitchFamily="34" charset="0"/>
                        </a:rPr>
                        <a:t>32</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2</a:t>
                      </a:r>
                      <a:r>
                        <a:rPr sz="1600" baseline="30000">
                          <a:solidFill>
                            <a:schemeClr val="tx1"/>
                          </a:solidFill>
                          <a:latin typeface="Huawei Sans" panose="020C0503030203020204" pitchFamily="34" charset="0"/>
                        </a:rPr>
                        <a:t>128</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2817">
                <a:tc>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Representation mode</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Dotted decimal notation</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Colon hexadecimal notation</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2817">
                <a:tc>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Address type</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Unicast, multicast, and broadcast</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Unicast, multicast, and anycast</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6543">
                <a:tc rowSpan="8">
                  <a:txBody>
                    <a:bodyPr/>
                    <a:lstStyle/>
                    <a:p>
                      <a:pPr marL="0" marR="0" lvl="0" indent="0" algn="ctr"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Others</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Class A, B, C, D, and E addresses</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N/A</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4884">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Multicast address 224.0.0.0/4</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IPv6 multicast address FF00::/8</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66543">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Broadcast address</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N/A</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6543">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Unspecified address 0.0.0.0/32</a:t>
                      </a:r>
                      <a:endParaRPr kumimoji="0" lang="en-US" altLang="zh-CN"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Unspecified address ::/128</a:t>
                      </a:r>
                      <a:endParaRPr kumimoji="0" lang="en-US" altLang="zh-CN"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66543">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Loopback address 127.0.0.0/8</a:t>
                      </a:r>
                      <a:endParaRPr kumimoji="0" lang="en-US" altLang="zh-CN"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Loopback address ::1/128</a:t>
                      </a:r>
                      <a:endParaRPr kumimoji="0" lang="en-US" altLang="zh-CN"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66543">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Public IP address</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Global unicast address</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72817">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Private IP addresses 10.0.0.0/8, 172.16.0.0/12, and 192.168.0.0/16</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Unique local address FD00::/8</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66543">
                <a:tc vMerge="1">
                  <a:txBody>
                    <a:bodyPr/>
                    <a:lstStyle/>
                    <a:p>
                      <a:endParaRPr lang="zh-CN" altLang="en-US"/>
                    </a:p>
                  </a:txBody>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a:solidFill>
                            <a:schemeClr val="tx1"/>
                          </a:solidFill>
                          <a:latin typeface="Huawei Sans" panose="020C0503030203020204" pitchFamily="34" charset="0"/>
                        </a:rPr>
                        <a:t>APIPA address 169.254.0.0/16</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tc>
                  <a:txBody>
                    <a:bodyPr/>
                    <a:lstStyle/>
                    <a:p>
                      <a:pPr marL="0" marR="0" lvl="0" indent="0" algn="l" defTabSz="801688" rtl="0" eaLnBrk="0" fontAlgn="ctr" latinLnBrk="0" hangingPunct="0">
                        <a:lnSpc>
                          <a:spcPct val="100000"/>
                        </a:lnSpc>
                        <a:spcBef>
                          <a:spcPct val="0"/>
                        </a:spcBef>
                        <a:spcAft>
                          <a:spcPct val="0"/>
                        </a:spcAft>
                        <a:buClrTx/>
                        <a:buSzTx/>
                        <a:buFontTx/>
                        <a:buNone/>
                        <a:tabLst/>
                      </a:pPr>
                      <a:r>
                        <a:rPr sz="1600" dirty="0">
                          <a:solidFill>
                            <a:schemeClr val="tx1"/>
                          </a:solidFill>
                          <a:latin typeface="Huawei Sans" panose="020C0503030203020204" pitchFamily="34" charset="0"/>
                        </a:rPr>
                        <a:t>Link-local address FE80::/10</a:t>
                      </a:r>
                      <a:endParaRPr kumimoji="0" lang="zh-CN" altLang="en-US" sz="4400" b="0" i="0" u="none" strike="noStrike" cap="none" normalizeH="0" baseline="0" dirty="0">
                        <a:ln>
                          <a:noFill/>
                        </a:ln>
                        <a:solidFill>
                          <a:schemeClr val="tx1"/>
                        </a:solidFill>
                        <a:effectLst/>
                        <a:latin typeface="Huawei Sans" panose="020C0503030203020204" pitchFamily="34" charset="0"/>
                        <a:ea typeface="+mn-ea"/>
                      </a:endParaRPr>
                    </a:p>
                  </a:txBody>
                  <a:tcPr marL="80152" marR="80152" marT="40076" marB="40076"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491784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dirty="0">
                <a:solidFill>
                  <a:schemeClr val="bg1">
                    <a:lumMod val="50000"/>
                  </a:schemeClr>
                </a:solidFill>
                <a:latin typeface="Huawei Sans" panose="020C0503030203020204" pitchFamily="34" charset="0"/>
              </a:rPr>
              <a:t>IPv6 Overview</a:t>
            </a:r>
            <a:endParaRPr lang="en-US" altLang="zh-CN" dirty="0">
              <a:solidFill>
                <a:schemeClr val="bg1">
                  <a:lumMod val="50000"/>
                </a:schemeClr>
              </a:solidFill>
              <a:latin typeface="Huawei Sans" panose="020C0503030203020204" pitchFamily="34" charset="0"/>
            </a:endParaRPr>
          </a:p>
          <a:p>
            <a:r>
              <a:rPr b="1" dirty="0">
                <a:latin typeface="Huawei Sans" panose="020C0503030203020204" pitchFamily="34" charset="0"/>
              </a:rPr>
              <a:t>IPv6 Address Introduction</a:t>
            </a:r>
            <a:endParaRPr lang="en-US" altLang="zh-CN" b="1" dirty="0">
              <a:latin typeface="Huawei Sans" panose="020C0503030203020204" pitchFamily="34" charset="0"/>
            </a:endParaRPr>
          </a:p>
          <a:p>
            <a:pPr marL="819150" lvl="1" indent="-352425"/>
            <a:r>
              <a:rPr dirty="0">
                <a:solidFill>
                  <a:schemeClr val="bg1">
                    <a:lumMod val="50000"/>
                  </a:schemeClr>
                </a:solidFill>
                <a:latin typeface="Huawei Sans" panose="020C0503030203020204" pitchFamily="34" charset="0"/>
              </a:rPr>
              <a:t>IPv6 Address Overview</a:t>
            </a:r>
            <a:endParaRPr lang="en-US" altLang="zh-CN" dirty="0">
              <a:solidFill>
                <a:schemeClr val="bg1">
                  <a:lumMod val="50000"/>
                </a:schemeClr>
              </a:solidFill>
              <a:latin typeface="Huawei Sans" panose="020C0503030203020204" pitchFamily="34" charset="0"/>
            </a:endParaRPr>
          </a:p>
          <a:p>
            <a:pPr marL="819150" lvl="1" indent="-352425"/>
            <a:r>
              <a:rPr dirty="0">
                <a:solidFill>
                  <a:schemeClr val="bg1">
                    <a:lumMod val="50000"/>
                  </a:schemeClr>
                </a:solidFill>
                <a:latin typeface="Huawei Sans" panose="020C0503030203020204" pitchFamily="34" charset="0"/>
              </a:rPr>
              <a:t>IPv6 Address Types</a:t>
            </a:r>
            <a:endParaRPr lang="en-US" altLang="zh-CN" dirty="0">
              <a:solidFill>
                <a:schemeClr val="bg1">
                  <a:lumMod val="50000"/>
                </a:schemeClr>
              </a:solidFill>
              <a:latin typeface="Huawei Sans" panose="020C0503030203020204" pitchFamily="34" charset="0"/>
            </a:endParaRPr>
          </a:p>
          <a:p>
            <a:pPr marL="819150" lvl="1" indent="-352425">
              <a:buFont typeface="Huawei Sans" panose="020C0503030203020204" pitchFamily="34" charset="0"/>
              <a:buChar char="▪"/>
            </a:pPr>
            <a:r>
              <a:rPr b="1" dirty="0">
                <a:latin typeface="Huawei Sans" panose="020C0503030203020204" pitchFamily="34" charset="0"/>
              </a:rPr>
              <a:t>IPv6 Address Planning Example</a:t>
            </a:r>
            <a:endParaRPr lang="en-US" altLang="zh-CN" b="1" dirty="0">
              <a:latin typeface="Huawei Sans" panose="020C0503030203020204" pitchFamily="34" charset="0"/>
            </a:endParaRPr>
          </a:p>
          <a:p>
            <a:r>
              <a:rPr dirty="0">
                <a:solidFill>
                  <a:schemeClr val="bg1">
                    <a:lumMod val="50000"/>
                  </a:schemeClr>
                </a:solidFill>
                <a:latin typeface="Huawei Sans" panose="020C0503030203020204" pitchFamily="34" charset="0"/>
              </a:rPr>
              <a:t>IPv6 Packet Structure</a:t>
            </a:r>
            <a:endParaRPr lang="en-US" altLang="zh-CN" dirty="0">
              <a:solidFill>
                <a:schemeClr val="bg1">
                  <a:lumMod val="50000"/>
                </a:schemeClr>
              </a:solidFill>
              <a:latin typeface="Huawei Sans" panose="020C0503030203020204" pitchFamily="34" charset="0"/>
            </a:endParaRPr>
          </a:p>
          <a:p>
            <a:r>
              <a:rPr dirty="0">
                <a:solidFill>
                  <a:schemeClr val="bg1">
                    <a:lumMod val="50000"/>
                  </a:schemeClr>
                </a:solidFill>
                <a:latin typeface="Huawei Sans" panose="020C0503030203020204" pitchFamily="34" charset="0"/>
              </a:rPr>
              <a:t>Basic IPv6 Configuration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6264673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Address Planning Example</a:t>
            </a:r>
          </a:p>
        </p:txBody>
      </p:sp>
      <p:sp>
        <p:nvSpPr>
          <p:cNvPr id="4" name="Line 41"/>
          <p:cNvSpPr>
            <a:spLocks noChangeShapeType="1"/>
          </p:cNvSpPr>
          <p:nvPr/>
        </p:nvSpPr>
        <p:spPr bwMode="gray">
          <a:xfrm>
            <a:off x="4186619" y="2378023"/>
            <a:ext cx="0" cy="908737"/>
          </a:xfrm>
          <a:prstGeom prst="line">
            <a:avLst/>
          </a:prstGeom>
          <a:noFill/>
          <a:ln w="9525">
            <a:solidFill>
              <a:schemeClr val="tx1">
                <a:lumMod val="95000"/>
                <a:lumOff val="5000"/>
              </a:schemeClr>
            </a:solidFill>
            <a:round/>
            <a:headEnd/>
            <a:tailEnd type="triangle" w="med" len="med"/>
          </a:ln>
          <a:effectLst/>
        </p:spPr>
        <p:txBody>
          <a:bodyPr wrap="square" lIns="93525" tIns="46763" rIns="93525" bIns="46763" anchor="ctr">
            <a:noAutofit/>
          </a:bodyPr>
          <a:lstStyle/>
          <a:p>
            <a:pPr algn="ctr">
              <a:buClr>
                <a:srgbClr val="990000"/>
              </a:buClr>
            </a:pPr>
            <a:endParaRPr lang="zh-CN" altLang="en-US" sz="2400" b="1">
              <a:latin typeface="Huawei Sans" panose="020C0503030203020204" pitchFamily="34" charset="0"/>
            </a:endParaRPr>
          </a:p>
        </p:txBody>
      </p:sp>
      <p:sp>
        <p:nvSpPr>
          <p:cNvPr id="6" name="Rectangle 2"/>
          <p:cNvSpPr/>
          <p:nvPr/>
        </p:nvSpPr>
        <p:spPr bwMode="gray">
          <a:xfrm>
            <a:off x="4911735" y="4550227"/>
            <a:ext cx="4965332" cy="1826099"/>
          </a:xfrm>
          <a:prstGeom prst="rect">
            <a:avLst/>
          </a:prstGeom>
          <a:solidFill>
            <a:schemeClr val="bg1"/>
          </a:solidFill>
          <a:ln>
            <a:solidFill>
              <a:srgbClr val="99DFF9"/>
            </a:solid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a:endParaRPr lang="zh-CN" altLang="en-US" sz="1600">
              <a:latin typeface="Huawei Sans" panose="020C0503030203020204" pitchFamily="34" charset="0"/>
            </a:endParaRPr>
          </a:p>
        </p:txBody>
      </p:sp>
      <p:sp>
        <p:nvSpPr>
          <p:cNvPr id="7" name="Line 43"/>
          <p:cNvSpPr>
            <a:spLocks noChangeShapeType="1"/>
          </p:cNvSpPr>
          <p:nvPr/>
        </p:nvSpPr>
        <p:spPr bwMode="gray">
          <a:xfrm>
            <a:off x="3010187" y="1864657"/>
            <a:ext cx="0" cy="203211"/>
          </a:xfrm>
          <a:prstGeom prst="line">
            <a:avLst/>
          </a:prstGeom>
          <a:noFill/>
          <a:ln w="9525">
            <a:solidFill>
              <a:schemeClr val="bg1">
                <a:lumMod val="75000"/>
              </a:schemeClr>
            </a:solidFill>
            <a:round/>
            <a:headEnd/>
            <a:tailEnd/>
          </a:ln>
          <a:effectLst/>
        </p:spPr>
        <p:txBody>
          <a:bodyPr wrap="square" lIns="93525" tIns="46763" rIns="93525" bIns="46763" anchor="ctr">
            <a:noAutofit/>
          </a:bodyPr>
          <a:lstStyle/>
          <a:p>
            <a:pPr algn="ctr">
              <a:buClr>
                <a:srgbClr val="990000"/>
              </a:buClr>
            </a:pPr>
            <a:endParaRPr lang="zh-CN" altLang="en-US" b="1">
              <a:solidFill>
                <a:schemeClr val="bg1">
                  <a:lumMod val="50000"/>
                </a:schemeClr>
              </a:solidFill>
              <a:latin typeface="Huawei Sans" panose="020C0503030203020204" pitchFamily="34" charset="0"/>
            </a:endParaRPr>
          </a:p>
        </p:txBody>
      </p:sp>
      <p:sp>
        <p:nvSpPr>
          <p:cNvPr id="8" name="Line 44"/>
          <p:cNvSpPr>
            <a:spLocks noChangeShapeType="1"/>
          </p:cNvSpPr>
          <p:nvPr/>
        </p:nvSpPr>
        <p:spPr bwMode="gray">
          <a:xfrm>
            <a:off x="3730247" y="1864657"/>
            <a:ext cx="0" cy="203211"/>
          </a:xfrm>
          <a:prstGeom prst="line">
            <a:avLst/>
          </a:prstGeom>
          <a:noFill/>
          <a:ln w="9525">
            <a:solidFill>
              <a:schemeClr val="bg1">
                <a:lumMod val="75000"/>
              </a:schemeClr>
            </a:solidFill>
            <a:round/>
            <a:headEnd/>
            <a:tailEnd/>
          </a:ln>
          <a:effectLst/>
        </p:spPr>
        <p:txBody>
          <a:bodyPr wrap="square" lIns="93525" tIns="46763" rIns="93525" bIns="46763" anchor="ctr">
            <a:noAutofit/>
          </a:bodyPr>
          <a:lstStyle/>
          <a:p>
            <a:pPr algn="ctr">
              <a:buClr>
                <a:srgbClr val="990000"/>
              </a:buClr>
            </a:pPr>
            <a:endParaRPr lang="zh-CN" altLang="en-US" b="1">
              <a:solidFill>
                <a:schemeClr val="bg1">
                  <a:lumMod val="50000"/>
                </a:schemeClr>
              </a:solidFill>
              <a:latin typeface="Huawei Sans" panose="020C0503030203020204" pitchFamily="34" charset="0"/>
            </a:endParaRPr>
          </a:p>
        </p:txBody>
      </p:sp>
      <p:sp>
        <p:nvSpPr>
          <p:cNvPr id="9" name="Line 45"/>
          <p:cNvSpPr>
            <a:spLocks noChangeShapeType="1"/>
          </p:cNvSpPr>
          <p:nvPr/>
        </p:nvSpPr>
        <p:spPr bwMode="gray">
          <a:xfrm>
            <a:off x="4594318" y="1864657"/>
            <a:ext cx="0" cy="203211"/>
          </a:xfrm>
          <a:prstGeom prst="line">
            <a:avLst/>
          </a:prstGeom>
          <a:noFill/>
          <a:ln w="9525">
            <a:solidFill>
              <a:schemeClr val="bg1">
                <a:lumMod val="75000"/>
              </a:schemeClr>
            </a:solidFill>
            <a:round/>
            <a:headEnd/>
            <a:tailEnd/>
          </a:ln>
          <a:effectLst/>
        </p:spPr>
        <p:txBody>
          <a:bodyPr wrap="square" lIns="93525" tIns="46763" rIns="93525" bIns="46763" anchor="ctr">
            <a:noAutofit/>
          </a:bodyPr>
          <a:lstStyle/>
          <a:p>
            <a:pPr algn="ctr">
              <a:buClr>
                <a:srgbClr val="990000"/>
              </a:buClr>
            </a:pPr>
            <a:endParaRPr lang="zh-CN" altLang="en-US" b="1">
              <a:solidFill>
                <a:schemeClr val="bg1">
                  <a:lumMod val="50000"/>
                </a:schemeClr>
              </a:solidFill>
              <a:latin typeface="Huawei Sans" panose="020C0503030203020204" pitchFamily="34" charset="0"/>
            </a:endParaRPr>
          </a:p>
        </p:txBody>
      </p:sp>
      <p:sp>
        <p:nvSpPr>
          <p:cNvPr id="10" name="Line 41"/>
          <p:cNvSpPr>
            <a:spLocks noChangeShapeType="1"/>
          </p:cNvSpPr>
          <p:nvPr/>
        </p:nvSpPr>
        <p:spPr bwMode="gray">
          <a:xfrm>
            <a:off x="2362134" y="1339261"/>
            <a:ext cx="0" cy="728607"/>
          </a:xfrm>
          <a:prstGeom prst="line">
            <a:avLst/>
          </a:prstGeom>
          <a:noFill/>
          <a:ln w="9525">
            <a:solidFill>
              <a:schemeClr val="tx1">
                <a:lumMod val="95000"/>
                <a:lumOff val="5000"/>
              </a:schemeClr>
            </a:solidFill>
            <a:round/>
            <a:headEnd/>
            <a:tailEnd/>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11" name="Line 42"/>
          <p:cNvSpPr>
            <a:spLocks noChangeShapeType="1"/>
          </p:cNvSpPr>
          <p:nvPr/>
        </p:nvSpPr>
        <p:spPr bwMode="gray">
          <a:xfrm>
            <a:off x="1354052" y="1339261"/>
            <a:ext cx="0" cy="728607"/>
          </a:xfrm>
          <a:prstGeom prst="line">
            <a:avLst/>
          </a:prstGeom>
          <a:noFill/>
          <a:ln w="9525">
            <a:solidFill>
              <a:schemeClr val="tx1">
                <a:lumMod val="95000"/>
                <a:lumOff val="5000"/>
              </a:schemeClr>
            </a:solidFill>
            <a:round/>
            <a:headEnd/>
            <a:tailEnd/>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12" name="Line 46"/>
          <p:cNvSpPr>
            <a:spLocks noChangeShapeType="1"/>
          </p:cNvSpPr>
          <p:nvPr/>
        </p:nvSpPr>
        <p:spPr bwMode="gray">
          <a:xfrm>
            <a:off x="5890424" y="1339261"/>
            <a:ext cx="0" cy="728607"/>
          </a:xfrm>
          <a:prstGeom prst="line">
            <a:avLst/>
          </a:prstGeom>
          <a:noFill/>
          <a:ln w="9525">
            <a:solidFill>
              <a:schemeClr val="tx1">
                <a:lumMod val="95000"/>
                <a:lumOff val="5000"/>
              </a:schemeClr>
            </a:solidFill>
            <a:round/>
            <a:headEnd/>
            <a:tailEnd/>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13" name="Line 51"/>
          <p:cNvSpPr>
            <a:spLocks noChangeShapeType="1"/>
          </p:cNvSpPr>
          <p:nvPr/>
        </p:nvSpPr>
        <p:spPr bwMode="gray">
          <a:xfrm>
            <a:off x="9778744" y="1339261"/>
            <a:ext cx="0" cy="728607"/>
          </a:xfrm>
          <a:prstGeom prst="line">
            <a:avLst/>
          </a:prstGeom>
          <a:noFill/>
          <a:ln w="9525">
            <a:solidFill>
              <a:schemeClr val="tx1">
                <a:lumMod val="95000"/>
                <a:lumOff val="5000"/>
              </a:schemeClr>
            </a:solidFill>
            <a:round/>
            <a:headEnd/>
            <a:tailEnd/>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14" name="Rectangle 39"/>
          <p:cNvSpPr>
            <a:spLocks noChangeArrowheads="1"/>
          </p:cNvSpPr>
          <p:nvPr/>
        </p:nvSpPr>
        <p:spPr bwMode="gray">
          <a:xfrm>
            <a:off x="4594318" y="2125856"/>
            <a:ext cx="1296107"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algn="ctr">
              <a:buClr>
                <a:srgbClr val="990000"/>
              </a:buClr>
            </a:pPr>
            <a:r>
              <a:rPr sz="1050" b="1" dirty="0">
                <a:latin typeface="Huawei Sans" panose="020C0503030203020204" pitchFamily="34" charset="0"/>
              </a:rPr>
              <a:t>Allocable address block</a:t>
            </a:r>
            <a:endParaRPr lang="en-US" altLang="zh-CN" sz="1050" b="1" dirty="0">
              <a:latin typeface="Huawei Sans" panose="020C0503030203020204" pitchFamily="34" charset="0"/>
            </a:endParaRPr>
          </a:p>
        </p:txBody>
      </p:sp>
      <p:sp>
        <p:nvSpPr>
          <p:cNvPr id="15" name="Text Box 47"/>
          <p:cNvSpPr txBox="1">
            <a:spLocks noChangeArrowheads="1"/>
          </p:cNvSpPr>
          <p:nvPr/>
        </p:nvSpPr>
        <p:spPr bwMode="gray">
          <a:xfrm>
            <a:off x="2376035" y="1836212"/>
            <a:ext cx="581554"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a:solidFill>
                  <a:schemeClr val="tx1">
                    <a:lumMod val="95000"/>
                    <a:lumOff val="5000"/>
                  </a:schemeClr>
                </a:solidFill>
                <a:latin typeface="Huawei Sans" panose="020C0503030203020204" pitchFamily="34" charset="0"/>
              </a:rPr>
              <a:t>3 bits</a:t>
            </a:r>
            <a:endParaRPr lang="en-US" altLang="zh-CN" sz="1050" b="1" dirty="0">
              <a:solidFill>
                <a:schemeClr val="tx1">
                  <a:lumMod val="95000"/>
                  <a:lumOff val="5000"/>
                </a:schemeClr>
              </a:solidFill>
              <a:latin typeface="Huawei Sans" panose="020C0503030203020204" pitchFamily="34" charset="0"/>
            </a:endParaRPr>
          </a:p>
        </p:txBody>
      </p:sp>
      <p:sp>
        <p:nvSpPr>
          <p:cNvPr id="16" name="Text Box 48"/>
          <p:cNvSpPr txBox="1">
            <a:spLocks noChangeArrowheads="1"/>
          </p:cNvSpPr>
          <p:nvPr/>
        </p:nvSpPr>
        <p:spPr bwMode="gray">
          <a:xfrm>
            <a:off x="3087207" y="1836212"/>
            <a:ext cx="581554"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a:solidFill>
                  <a:schemeClr val="tx1">
                    <a:lumMod val="95000"/>
                    <a:lumOff val="5000"/>
                  </a:schemeClr>
                </a:solidFill>
                <a:latin typeface="Huawei Sans" panose="020C0503030203020204" pitchFamily="34" charset="0"/>
              </a:rPr>
              <a:t>3 bits</a:t>
            </a:r>
            <a:endParaRPr lang="en-US" altLang="zh-CN" sz="1050" b="1" dirty="0">
              <a:solidFill>
                <a:schemeClr val="tx1">
                  <a:lumMod val="95000"/>
                  <a:lumOff val="5000"/>
                </a:schemeClr>
              </a:solidFill>
              <a:latin typeface="Huawei Sans" panose="020C0503030203020204" pitchFamily="34" charset="0"/>
            </a:endParaRPr>
          </a:p>
        </p:txBody>
      </p:sp>
      <p:sp>
        <p:nvSpPr>
          <p:cNvPr id="17" name="Text Box 49"/>
          <p:cNvSpPr txBox="1">
            <a:spLocks noChangeArrowheads="1"/>
          </p:cNvSpPr>
          <p:nvPr/>
        </p:nvSpPr>
        <p:spPr bwMode="gray">
          <a:xfrm>
            <a:off x="3857968" y="1836212"/>
            <a:ext cx="577676"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dirty="0">
                <a:solidFill>
                  <a:schemeClr val="tx1">
                    <a:lumMod val="95000"/>
                    <a:lumOff val="5000"/>
                  </a:schemeClr>
                </a:solidFill>
                <a:latin typeface="Huawei Sans" panose="020C0503030203020204" pitchFamily="34" charset="0"/>
              </a:rPr>
              <a:t>6 bits</a:t>
            </a:r>
            <a:endParaRPr lang="en-US" altLang="zh-CN" sz="1050" b="1" dirty="0">
              <a:solidFill>
                <a:schemeClr val="tx1">
                  <a:lumMod val="95000"/>
                  <a:lumOff val="5000"/>
                </a:schemeClr>
              </a:solidFill>
              <a:latin typeface="Huawei Sans" panose="020C0503030203020204" pitchFamily="34" charset="0"/>
            </a:endParaRPr>
          </a:p>
        </p:txBody>
      </p:sp>
      <p:sp>
        <p:nvSpPr>
          <p:cNvPr id="18" name="Text Box 50"/>
          <p:cNvSpPr txBox="1">
            <a:spLocks noChangeArrowheads="1"/>
          </p:cNvSpPr>
          <p:nvPr/>
        </p:nvSpPr>
        <p:spPr bwMode="gray">
          <a:xfrm>
            <a:off x="4817257" y="1836212"/>
            <a:ext cx="842151"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a:solidFill>
                  <a:schemeClr val="tx1">
                    <a:lumMod val="95000"/>
                    <a:lumOff val="5000"/>
                  </a:schemeClr>
                </a:solidFill>
                <a:latin typeface="Huawei Sans" panose="020C0503030203020204" pitchFamily="34" charset="0"/>
              </a:rPr>
              <a:t>N bits</a:t>
            </a:r>
            <a:endParaRPr lang="en-US" altLang="zh-CN" sz="1050" b="1" dirty="0">
              <a:solidFill>
                <a:schemeClr val="tx1">
                  <a:lumMod val="95000"/>
                  <a:lumOff val="5000"/>
                </a:schemeClr>
              </a:solidFill>
              <a:latin typeface="Huawei Sans" panose="020C0503030203020204" pitchFamily="34" charset="0"/>
            </a:endParaRPr>
          </a:p>
        </p:txBody>
      </p:sp>
      <p:sp>
        <p:nvSpPr>
          <p:cNvPr id="19" name="Text Box 52"/>
          <p:cNvSpPr txBox="1">
            <a:spLocks noChangeArrowheads="1"/>
          </p:cNvSpPr>
          <p:nvPr/>
        </p:nvSpPr>
        <p:spPr bwMode="gray">
          <a:xfrm>
            <a:off x="1571032" y="1836212"/>
            <a:ext cx="600849"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a:solidFill>
                  <a:schemeClr val="tx1">
                    <a:lumMod val="95000"/>
                    <a:lumOff val="5000"/>
                  </a:schemeClr>
                </a:solidFill>
                <a:latin typeface="Huawei Sans" panose="020C0503030203020204" pitchFamily="34" charset="0"/>
              </a:rPr>
              <a:t>M bits</a:t>
            </a:r>
            <a:endParaRPr lang="en-US" altLang="zh-CN" sz="1050" b="1" dirty="0">
              <a:solidFill>
                <a:schemeClr val="tx1">
                  <a:lumMod val="95000"/>
                  <a:lumOff val="5000"/>
                </a:schemeClr>
              </a:solidFill>
              <a:latin typeface="Huawei Sans" panose="020C0503030203020204" pitchFamily="34" charset="0"/>
            </a:endParaRPr>
          </a:p>
        </p:txBody>
      </p:sp>
      <p:sp>
        <p:nvSpPr>
          <p:cNvPr id="20" name="Text Box 53"/>
          <p:cNvSpPr txBox="1">
            <a:spLocks noChangeArrowheads="1"/>
          </p:cNvSpPr>
          <p:nvPr/>
        </p:nvSpPr>
        <p:spPr bwMode="gray">
          <a:xfrm>
            <a:off x="7333837" y="1836212"/>
            <a:ext cx="697932" cy="279105"/>
          </a:xfrm>
          <a:prstGeom prst="rect">
            <a:avLst/>
          </a:prstGeom>
          <a:noFill/>
          <a:ln w="9525" algn="ctr">
            <a:noFill/>
            <a:miter lim="800000"/>
            <a:headEnd/>
            <a:tailEnd/>
          </a:ln>
          <a:effectLst/>
        </p:spPr>
        <p:txBody>
          <a:bodyPr wrap="square" lIns="93525" tIns="46763" rIns="93525" bIns="46763">
            <a:noAutofit/>
          </a:bodyPr>
          <a:lstStyle/>
          <a:p>
            <a:pPr marL="293754" indent="-293754" algn="ctr">
              <a:buClr>
                <a:srgbClr val="990000"/>
              </a:buClr>
            </a:pPr>
            <a:r>
              <a:rPr sz="1050" b="1" dirty="0">
                <a:solidFill>
                  <a:schemeClr val="tx1">
                    <a:lumMod val="95000"/>
                    <a:lumOff val="5000"/>
                  </a:schemeClr>
                </a:solidFill>
                <a:latin typeface="Huawei Sans" panose="020C0503030203020204" pitchFamily="34" charset="0"/>
              </a:rPr>
              <a:t>64 bits</a:t>
            </a:r>
            <a:endParaRPr lang="en-US" altLang="zh-CN" sz="1050" b="1" dirty="0">
              <a:solidFill>
                <a:schemeClr val="tx1">
                  <a:lumMod val="95000"/>
                  <a:lumOff val="5000"/>
                </a:schemeClr>
              </a:solidFill>
              <a:latin typeface="Huawei Sans" panose="020C0503030203020204" pitchFamily="34" charset="0"/>
            </a:endParaRPr>
          </a:p>
        </p:txBody>
      </p:sp>
      <p:sp>
        <p:nvSpPr>
          <p:cNvPr id="21" name="Text Box 66"/>
          <p:cNvSpPr txBox="1">
            <a:spLocks noChangeArrowheads="1"/>
          </p:cNvSpPr>
          <p:nvPr/>
        </p:nvSpPr>
        <p:spPr bwMode="gray">
          <a:xfrm>
            <a:off x="2343290" y="4622965"/>
            <a:ext cx="2019160" cy="576000"/>
          </a:xfrm>
          <a:prstGeom prst="rect">
            <a:avLst/>
          </a:prstGeom>
          <a:solidFill>
            <a:srgbClr val="F4FBFE"/>
          </a:solidFill>
          <a:ln w="9525" algn="ctr">
            <a:noFill/>
            <a:miter lim="800000"/>
            <a:headEnd/>
            <a:tailEnd/>
          </a:ln>
          <a:effectLst/>
        </p:spPr>
        <p:txBody>
          <a:bodyPr wrap="square" lIns="93525" tIns="46763" rIns="93525" bIns="46763">
            <a:noAutofit/>
          </a:bodyPr>
          <a:lstStyle/>
          <a:p>
            <a:pPr>
              <a:buClr>
                <a:srgbClr val="990000"/>
              </a:buClr>
            </a:pPr>
            <a:r>
              <a:rPr sz="1100" dirty="0">
                <a:latin typeface="Huawei Sans" panose="020C0503030203020204" pitchFamily="34" charset="0"/>
              </a:rPr>
              <a:t>Identifies a network, service platform, user address, and other information.</a:t>
            </a:r>
          </a:p>
        </p:txBody>
      </p:sp>
      <p:sp>
        <p:nvSpPr>
          <p:cNvPr id="22" name="Text Box 67"/>
          <p:cNvSpPr txBox="1">
            <a:spLocks noChangeArrowheads="1"/>
          </p:cNvSpPr>
          <p:nvPr/>
        </p:nvSpPr>
        <p:spPr bwMode="gray">
          <a:xfrm>
            <a:off x="1264985" y="5359623"/>
            <a:ext cx="2465263" cy="434155"/>
          </a:xfrm>
          <a:prstGeom prst="rect">
            <a:avLst/>
          </a:prstGeom>
          <a:solidFill>
            <a:srgbClr val="F4FBFE"/>
          </a:solidFill>
          <a:ln w="9525" algn="ctr">
            <a:noFill/>
            <a:miter lim="800000"/>
            <a:headEnd/>
            <a:tailEnd/>
          </a:ln>
          <a:effectLst/>
        </p:spPr>
        <p:txBody>
          <a:bodyPr wrap="square" lIns="93525" tIns="46763" rIns="93525" bIns="46763">
            <a:noAutofit/>
          </a:bodyPr>
          <a:lstStyle/>
          <a:p>
            <a:pPr>
              <a:buClr>
                <a:srgbClr val="990000"/>
              </a:buClr>
            </a:pPr>
            <a:r>
              <a:rPr sz="1100" dirty="0">
                <a:latin typeface="Huawei Sans" panose="020C0503030203020204" pitchFamily="34" charset="0"/>
              </a:rPr>
              <a:t>Fixed network prefix obtained from an address allocation organization.</a:t>
            </a:r>
          </a:p>
        </p:txBody>
      </p:sp>
      <p:sp>
        <p:nvSpPr>
          <p:cNvPr id="23" name="Rectangle 35"/>
          <p:cNvSpPr>
            <a:spLocks noChangeArrowheads="1"/>
          </p:cNvSpPr>
          <p:nvPr/>
        </p:nvSpPr>
        <p:spPr bwMode="gray">
          <a:xfrm>
            <a:off x="1361242" y="2125856"/>
            <a:ext cx="1000895"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marL="293754" indent="-293754" algn="ctr">
              <a:buClr>
                <a:srgbClr val="990000"/>
              </a:buClr>
            </a:pPr>
            <a:r>
              <a:rPr sz="1050" b="1">
                <a:latin typeface="Huawei Sans" panose="020C0503030203020204" pitchFamily="34" charset="0"/>
              </a:rPr>
              <a:t>NP</a:t>
            </a:r>
          </a:p>
        </p:txBody>
      </p:sp>
      <p:sp>
        <p:nvSpPr>
          <p:cNvPr id="24" name="Rectangle 36"/>
          <p:cNvSpPr>
            <a:spLocks noChangeArrowheads="1"/>
          </p:cNvSpPr>
          <p:nvPr/>
        </p:nvSpPr>
        <p:spPr bwMode="gray">
          <a:xfrm>
            <a:off x="2362135" y="2125856"/>
            <a:ext cx="648053"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algn="ctr">
              <a:buClr>
                <a:srgbClr val="990000"/>
              </a:buClr>
            </a:pPr>
            <a:r>
              <a:rPr sz="1050" b="1">
                <a:latin typeface="Huawei Sans" panose="020C0503030203020204" pitchFamily="34" charset="0"/>
              </a:rPr>
              <a:t>Attribute</a:t>
            </a:r>
            <a:endParaRPr lang="en-US" altLang="zh-CN" sz="1050" b="1" dirty="0">
              <a:latin typeface="Huawei Sans" panose="020C0503030203020204" pitchFamily="34" charset="0"/>
            </a:endParaRPr>
          </a:p>
        </p:txBody>
      </p:sp>
      <p:sp>
        <p:nvSpPr>
          <p:cNvPr id="25" name="Rectangle 37"/>
          <p:cNvSpPr>
            <a:spLocks noChangeArrowheads="1"/>
          </p:cNvSpPr>
          <p:nvPr/>
        </p:nvSpPr>
        <p:spPr bwMode="gray">
          <a:xfrm>
            <a:off x="3010188" y="2125856"/>
            <a:ext cx="720060"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algn="ctr">
              <a:buClr>
                <a:srgbClr val="990000"/>
              </a:buClr>
            </a:pPr>
            <a:r>
              <a:rPr sz="1050" b="1">
                <a:latin typeface="Huawei Sans" panose="020C0503030203020204" pitchFamily="34" charset="0"/>
              </a:rPr>
              <a:t>Network</a:t>
            </a:r>
            <a:endParaRPr lang="en-US" altLang="zh-CN" sz="1050" b="1" dirty="0">
              <a:latin typeface="Huawei Sans" panose="020C0503030203020204" pitchFamily="34" charset="0"/>
            </a:endParaRPr>
          </a:p>
        </p:txBody>
      </p:sp>
      <p:sp>
        <p:nvSpPr>
          <p:cNvPr id="26" name="Rectangle 38"/>
          <p:cNvSpPr>
            <a:spLocks noChangeArrowheads="1"/>
          </p:cNvSpPr>
          <p:nvPr/>
        </p:nvSpPr>
        <p:spPr bwMode="gray">
          <a:xfrm>
            <a:off x="3730248" y="2125856"/>
            <a:ext cx="864071"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marL="293754" indent="-293754" algn="ctr">
              <a:buClr>
                <a:srgbClr val="990000"/>
              </a:buClr>
            </a:pPr>
            <a:r>
              <a:rPr sz="1050" b="1">
                <a:latin typeface="Huawei Sans" panose="020C0503030203020204" pitchFamily="34" charset="0"/>
              </a:rPr>
              <a:t>Region</a:t>
            </a:r>
            <a:endParaRPr lang="en-US" altLang="zh-CN" sz="1050" b="1" dirty="0">
              <a:latin typeface="Huawei Sans" panose="020C0503030203020204" pitchFamily="34" charset="0"/>
            </a:endParaRPr>
          </a:p>
        </p:txBody>
      </p:sp>
      <p:sp>
        <p:nvSpPr>
          <p:cNvPr id="27" name="Rectangle 40"/>
          <p:cNvSpPr>
            <a:spLocks noChangeArrowheads="1"/>
          </p:cNvSpPr>
          <p:nvPr/>
        </p:nvSpPr>
        <p:spPr bwMode="gray">
          <a:xfrm>
            <a:off x="5890424" y="2125856"/>
            <a:ext cx="3888320" cy="307512"/>
          </a:xfrm>
          <a:prstGeom prst="rect">
            <a:avLst/>
          </a:prstGeom>
          <a:solidFill>
            <a:srgbClr val="F4FBFE"/>
          </a:solidFill>
          <a:ln w="19050" algn="ctr">
            <a:solidFill>
              <a:srgbClr val="99DFF9"/>
            </a:solidFill>
            <a:miter lim="800000"/>
            <a:headEnd/>
            <a:tailEnd/>
          </a:ln>
          <a:effectLst/>
        </p:spPr>
        <p:txBody>
          <a:bodyPr wrap="square" lIns="0" tIns="0" rIns="0" bIns="0" anchor="ctr">
            <a:noAutofit/>
          </a:bodyPr>
          <a:lstStyle/>
          <a:p>
            <a:pPr marL="293754" indent="-293754" algn="ctr">
              <a:buClr>
                <a:srgbClr val="990000"/>
              </a:buClr>
            </a:pPr>
            <a:r>
              <a:rPr sz="1050" b="1">
                <a:latin typeface="Huawei Sans" panose="020C0503030203020204" pitchFamily="34" charset="0"/>
              </a:rPr>
              <a:t>Interface ID</a:t>
            </a:r>
            <a:endParaRPr lang="en-US" altLang="zh-CN" sz="1050" b="1" dirty="0">
              <a:latin typeface="Huawei Sans" panose="020C0503030203020204" pitchFamily="34" charset="0"/>
            </a:endParaRPr>
          </a:p>
        </p:txBody>
      </p:sp>
      <p:graphicFrame>
        <p:nvGraphicFramePr>
          <p:cNvPr id="28" name="表格 27"/>
          <p:cNvGraphicFramePr>
            <a:graphicFrameLocks noGrp="1"/>
          </p:cNvGraphicFramePr>
          <p:nvPr>
            <p:extLst>
              <p:ext uri="{D42A27DB-BD31-4B8C-83A1-F6EECF244321}">
                <p14:modId xmlns:p14="http://schemas.microsoft.com/office/powerpoint/2010/main" val="2799229691"/>
              </p:ext>
            </p:extLst>
          </p:nvPr>
        </p:nvGraphicFramePr>
        <p:xfrm>
          <a:off x="5041392" y="4688409"/>
          <a:ext cx="4743564" cy="640080"/>
        </p:xfrm>
        <a:graphic>
          <a:graphicData uri="http://schemas.openxmlformats.org/drawingml/2006/table">
            <a:tbl>
              <a:tblPr firstRow="1" bandRow="1">
                <a:tableStyleId>{5940675A-B579-460E-94D1-54222C63F5DA}</a:tableStyleId>
              </a:tblPr>
              <a:tblGrid>
                <a:gridCol w="544345">
                  <a:extLst>
                    <a:ext uri="{9D8B030D-6E8A-4147-A177-3AD203B41FA5}">
                      <a16:colId xmlns:a16="http://schemas.microsoft.com/office/drawing/2014/main" val="20000"/>
                    </a:ext>
                  </a:extLst>
                </a:gridCol>
                <a:gridCol w="544343">
                  <a:extLst>
                    <a:ext uri="{9D8B030D-6E8A-4147-A177-3AD203B41FA5}">
                      <a16:colId xmlns:a16="http://schemas.microsoft.com/office/drawing/2014/main" val="20001"/>
                    </a:ext>
                  </a:extLst>
                </a:gridCol>
                <a:gridCol w="658940">
                  <a:extLst>
                    <a:ext uri="{9D8B030D-6E8A-4147-A177-3AD203B41FA5}">
                      <a16:colId xmlns:a16="http://schemas.microsoft.com/office/drawing/2014/main" val="20002"/>
                    </a:ext>
                  </a:extLst>
                </a:gridCol>
                <a:gridCol w="582543">
                  <a:extLst>
                    <a:ext uri="{9D8B030D-6E8A-4147-A177-3AD203B41FA5}">
                      <a16:colId xmlns:a16="http://schemas.microsoft.com/office/drawing/2014/main" val="20003"/>
                    </a:ext>
                  </a:extLst>
                </a:gridCol>
                <a:gridCol w="582543">
                  <a:extLst>
                    <a:ext uri="{9D8B030D-6E8A-4147-A177-3AD203B41FA5}">
                      <a16:colId xmlns:a16="http://schemas.microsoft.com/office/drawing/2014/main" val="20004"/>
                    </a:ext>
                  </a:extLst>
                </a:gridCol>
                <a:gridCol w="582543">
                  <a:extLst>
                    <a:ext uri="{9D8B030D-6E8A-4147-A177-3AD203B41FA5}">
                      <a16:colId xmlns:a16="http://schemas.microsoft.com/office/drawing/2014/main" val="20005"/>
                    </a:ext>
                  </a:extLst>
                </a:gridCol>
                <a:gridCol w="582543">
                  <a:extLst>
                    <a:ext uri="{9D8B030D-6E8A-4147-A177-3AD203B41FA5}">
                      <a16:colId xmlns:a16="http://schemas.microsoft.com/office/drawing/2014/main" val="20006"/>
                    </a:ext>
                  </a:extLst>
                </a:gridCol>
                <a:gridCol w="665764">
                  <a:extLst>
                    <a:ext uri="{9D8B030D-6E8A-4147-A177-3AD203B41FA5}">
                      <a16:colId xmlns:a16="http://schemas.microsoft.com/office/drawing/2014/main" val="20007"/>
                    </a:ext>
                  </a:extLst>
                </a:gridCol>
              </a:tblGrid>
              <a:tr h="120069">
                <a:tc>
                  <a:txBody>
                    <a:bodyPr/>
                    <a:lstStyle/>
                    <a:p>
                      <a:pPr algn="ctr"/>
                      <a:r>
                        <a:rPr sz="1050" b="1" dirty="0">
                          <a:latin typeface="Huawei Sans" panose="020C0503030203020204" pitchFamily="34" charset="0"/>
                        </a:rPr>
                        <a:t>000</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001</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010</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011</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100</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101</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110</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b="1">
                          <a:latin typeface="Huawei Sans" panose="020C0503030203020204" pitchFamily="34" charset="0"/>
                        </a:rPr>
                        <a:t>111</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0">
                <a:tc>
                  <a:txBody>
                    <a:bodyPr/>
                    <a:lstStyle/>
                    <a:p>
                      <a:pPr algn="ctr"/>
                      <a:r>
                        <a:rPr sz="1050" dirty="0">
                          <a:latin typeface="Huawei Sans" panose="020C0503030203020204" pitchFamily="34" charset="0"/>
                        </a:rPr>
                        <a:t>Network</a:t>
                      </a:r>
                      <a:endParaRPr lang="en-US" altLang="zh-CN" sz="1050" dirty="0">
                        <a:latin typeface="Huawei Sans" panose="020C0503030203020204" pitchFamily="34" charset="0"/>
                      </a:endParaRPr>
                    </a:p>
                    <a:p>
                      <a:pPr algn="ctr"/>
                      <a:r>
                        <a:rPr sz="1050" dirty="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dirty="0">
                          <a:latin typeface="Huawei Sans" panose="020C0503030203020204" pitchFamily="34" charset="0"/>
                        </a:rPr>
                        <a:t>Network</a:t>
                      </a:r>
                      <a:endParaRPr lang="en-US" altLang="zh-CN" sz="1050" dirty="0">
                        <a:latin typeface="Huawei Sans" panose="020C0503030203020204" pitchFamily="34" charset="0"/>
                      </a:endParaRPr>
                    </a:p>
                    <a:p>
                      <a:pPr algn="ctr"/>
                      <a:r>
                        <a:rPr sz="1050" dirty="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dirty="0">
                          <a:latin typeface="Huawei Sans" panose="020C0503030203020204" pitchFamily="34" charset="0"/>
                        </a:rPr>
                        <a:t>Service platform 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dirty="0">
                          <a:latin typeface="Huawei Sans" panose="020C0503030203020204" pitchFamily="34" charset="0"/>
                        </a:rPr>
                        <a:t>Reserved</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050">
                          <a:latin typeface="Huawei Sans" panose="020C0503030203020204" pitchFamily="34" charset="0"/>
                        </a:rPr>
                        <a:t>User</a:t>
                      </a:r>
                      <a:endParaRPr lang="en-US" altLang="zh-CN" sz="1050" dirty="0">
                        <a:latin typeface="Huawei Sans" panose="020C0503030203020204" pitchFamily="34" charset="0"/>
                      </a:endParaRPr>
                    </a:p>
                    <a:p>
                      <a:pPr algn="ctr"/>
                      <a:r>
                        <a:rPr sz="105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sz="1050" dirty="0">
                          <a:latin typeface="Huawei Sans" panose="020C0503030203020204" pitchFamily="34" charset="0"/>
                        </a:rPr>
                        <a:t>User</a:t>
                      </a:r>
                      <a:endParaRPr lang="en-US" altLang="zh-CN" sz="1050" dirty="0">
                        <a:latin typeface="Huawei Sans" panose="020C0503030203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sz="1050" dirty="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sz="1050">
                          <a:latin typeface="Huawei Sans" panose="020C0503030203020204" pitchFamily="34" charset="0"/>
                        </a:rPr>
                        <a:t>User</a:t>
                      </a:r>
                      <a:endParaRPr lang="en-US" altLang="zh-CN" sz="1050" dirty="0">
                        <a:latin typeface="Huawei Sans" panose="020C0503030203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sz="105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sz="1050" dirty="0">
                          <a:latin typeface="Huawei Sans" panose="020C0503030203020204" pitchFamily="34" charset="0"/>
                        </a:rPr>
                        <a:t>User</a:t>
                      </a:r>
                      <a:endParaRPr lang="en-US" altLang="zh-CN" sz="1050" dirty="0">
                        <a:latin typeface="Huawei Sans" panose="020C0503030203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sz="1050" dirty="0">
                          <a:latin typeface="Huawei Sans" panose="020C0503030203020204" pitchFamily="34" charset="0"/>
                        </a:rPr>
                        <a:t>address</a:t>
                      </a:r>
                      <a:endParaRPr lang="zh-CN" altLang="en-US" sz="1050" b="1" dirty="0">
                        <a:solidFill>
                          <a:schemeClr val="tx1"/>
                        </a:solidFill>
                        <a:latin typeface="Huawei Sans" panose="020C0503030203020204" pitchFamily="34" charset="0"/>
                        <a:ea typeface="+mn-ea"/>
                      </a:endParaRP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bl>
          </a:graphicData>
        </a:graphic>
      </p:graphicFrame>
      <p:sp>
        <p:nvSpPr>
          <p:cNvPr id="29" name="TextBox 126"/>
          <p:cNvSpPr txBox="1"/>
          <p:nvPr/>
        </p:nvSpPr>
        <p:spPr bwMode="gray">
          <a:xfrm>
            <a:off x="5017290" y="5431154"/>
            <a:ext cx="4767124" cy="915699"/>
          </a:xfrm>
          <a:prstGeom prst="rect">
            <a:avLst/>
          </a:prstGeom>
          <a:noFill/>
          <a:ln>
            <a:noFill/>
          </a:ln>
        </p:spPr>
        <p:txBody>
          <a:bodyPr wrap="square" rtlCol="0">
            <a:noAutofit/>
          </a:bodyPr>
          <a:lstStyle/>
          <a:p>
            <a:pPr marL="176213" indent="-176213">
              <a:buSzPct val="90000"/>
              <a:buFont typeface="Arial" pitchFamily="34" charset="0"/>
              <a:buChar char="•"/>
            </a:pPr>
            <a:r>
              <a:rPr sz="1100" dirty="0">
                <a:solidFill>
                  <a:schemeClr val="tx1">
                    <a:lumMod val="95000"/>
                    <a:lumOff val="5000"/>
                  </a:schemeClr>
                </a:solidFill>
                <a:latin typeface="Huawei Sans" panose="020C0503030203020204" pitchFamily="34" charset="0"/>
              </a:rPr>
              <a:t>Network addresses: including loopback, interconnection, and management addresses of network devices</a:t>
            </a:r>
            <a:endParaRPr lang="en-US" altLang="zh-CN" sz="1100" dirty="0">
              <a:solidFill>
                <a:schemeClr val="tx1">
                  <a:lumMod val="95000"/>
                  <a:lumOff val="5000"/>
                </a:schemeClr>
              </a:solidFill>
              <a:latin typeface="Huawei Sans" panose="020C0503030203020204" pitchFamily="34" charset="0"/>
            </a:endParaRPr>
          </a:p>
          <a:p>
            <a:pPr marL="176213" indent="-176213">
              <a:buSzPct val="90000"/>
              <a:buFont typeface="Arial" pitchFamily="34" charset="0"/>
              <a:buChar char="•"/>
            </a:pPr>
            <a:r>
              <a:rPr sz="1100" dirty="0">
                <a:solidFill>
                  <a:schemeClr val="tx1">
                    <a:lumMod val="95000"/>
                    <a:lumOff val="5000"/>
                  </a:schemeClr>
                </a:solidFill>
                <a:latin typeface="Huawei Sans" panose="020C0503030203020204" pitchFamily="34" charset="0"/>
              </a:rPr>
              <a:t>Service platform address: address allocated to a platform server.</a:t>
            </a:r>
            <a:endParaRPr lang="en-US" altLang="zh-CN" sz="1100" dirty="0">
              <a:solidFill>
                <a:schemeClr val="tx1">
                  <a:lumMod val="95000"/>
                  <a:lumOff val="5000"/>
                </a:schemeClr>
              </a:solidFill>
              <a:latin typeface="Huawei Sans" panose="020C0503030203020204" pitchFamily="34" charset="0"/>
            </a:endParaRPr>
          </a:p>
          <a:p>
            <a:pPr marL="176213" indent="-176213">
              <a:buSzPct val="90000"/>
              <a:buFont typeface="Arial" pitchFamily="34" charset="0"/>
              <a:buChar char="•"/>
            </a:pPr>
            <a:r>
              <a:rPr sz="1100" dirty="0">
                <a:solidFill>
                  <a:schemeClr val="tx1">
                    <a:lumMod val="95000"/>
                    <a:lumOff val="5000"/>
                  </a:schemeClr>
                </a:solidFill>
                <a:latin typeface="Huawei Sans" panose="020C0503030203020204" pitchFamily="34" charset="0"/>
              </a:rPr>
              <a:t>User addresses: addresses allocated by services to users.</a:t>
            </a:r>
            <a:endParaRPr lang="en-US" altLang="zh-CN" sz="1100" dirty="0">
              <a:solidFill>
                <a:schemeClr val="tx1">
                  <a:lumMod val="95000"/>
                  <a:lumOff val="5000"/>
                </a:schemeClr>
              </a:solidFill>
              <a:latin typeface="Huawei Sans" panose="020C0503030203020204" pitchFamily="34" charset="0"/>
            </a:endParaRPr>
          </a:p>
          <a:p>
            <a:pPr marL="176213" indent="-176213">
              <a:buSzPct val="90000"/>
              <a:buFont typeface="Arial" pitchFamily="34" charset="0"/>
              <a:buChar char="•"/>
            </a:pPr>
            <a:r>
              <a:rPr sz="1100" dirty="0">
                <a:solidFill>
                  <a:schemeClr val="tx1">
                    <a:lumMod val="95000"/>
                    <a:lumOff val="5000"/>
                  </a:schemeClr>
                </a:solidFill>
                <a:latin typeface="Huawei Sans" panose="020C0503030203020204" pitchFamily="34" charset="0"/>
              </a:rPr>
              <a:t>Reserved: reserved for future extension.</a:t>
            </a:r>
            <a:endParaRPr lang="zh-CN" altLang="en-US" sz="1100" dirty="0">
              <a:solidFill>
                <a:schemeClr val="tx1">
                  <a:lumMod val="95000"/>
                  <a:lumOff val="5000"/>
                </a:schemeClr>
              </a:solidFill>
              <a:latin typeface="Huawei Sans" panose="020C0503030203020204" pitchFamily="34" charset="0"/>
            </a:endParaRPr>
          </a:p>
        </p:txBody>
      </p:sp>
      <p:sp>
        <p:nvSpPr>
          <p:cNvPr id="31" name="Text Box 56"/>
          <p:cNvSpPr txBox="1">
            <a:spLocks noChangeArrowheads="1"/>
          </p:cNvSpPr>
          <p:nvPr/>
        </p:nvSpPr>
        <p:spPr bwMode="gray">
          <a:xfrm>
            <a:off x="2431216" y="1325336"/>
            <a:ext cx="3437885" cy="281712"/>
          </a:xfrm>
          <a:prstGeom prst="rect">
            <a:avLst/>
          </a:prstGeom>
          <a:noFill/>
          <a:ln w="9525" algn="ctr">
            <a:noFill/>
            <a:miter lim="800000"/>
            <a:headEnd/>
            <a:tailEnd/>
          </a:ln>
          <a:effectLst/>
        </p:spPr>
        <p:txBody>
          <a:bodyPr wrap="square" lIns="93525" tIns="46763" rIns="93525" bIns="46763">
            <a:noAutofit/>
          </a:bodyPr>
          <a:lstStyle/>
          <a:p>
            <a:pPr algn="ctr">
              <a:buClr>
                <a:srgbClr val="990000"/>
              </a:buClr>
            </a:pPr>
            <a:r>
              <a:rPr sz="1100" b="1" dirty="0">
                <a:solidFill>
                  <a:schemeClr val="tx1">
                    <a:lumMod val="95000"/>
                    <a:lumOff val="5000"/>
                  </a:schemeClr>
                </a:solidFill>
                <a:latin typeface="Huawei Sans" panose="020C0503030203020204" pitchFamily="34" charset="0"/>
              </a:rPr>
              <a:t>Subnet: IPv6 address segment to be planned</a:t>
            </a:r>
            <a:endParaRPr lang="en-US" altLang="zh-CN" sz="1100" b="1" dirty="0">
              <a:solidFill>
                <a:schemeClr val="tx1">
                  <a:lumMod val="95000"/>
                  <a:lumOff val="5000"/>
                </a:schemeClr>
              </a:solidFill>
              <a:latin typeface="Huawei Sans" panose="020C0503030203020204" pitchFamily="34" charset="0"/>
            </a:endParaRPr>
          </a:p>
        </p:txBody>
      </p:sp>
      <p:sp>
        <p:nvSpPr>
          <p:cNvPr id="32" name="Rectangle 62"/>
          <p:cNvSpPr>
            <a:spLocks noChangeArrowheads="1"/>
          </p:cNvSpPr>
          <p:nvPr/>
        </p:nvSpPr>
        <p:spPr bwMode="gray">
          <a:xfrm>
            <a:off x="7114526" y="1321961"/>
            <a:ext cx="1152095" cy="307513"/>
          </a:xfrm>
          <a:prstGeom prst="rect">
            <a:avLst/>
          </a:prstGeom>
          <a:noFill/>
          <a:ln w="19050" algn="ctr">
            <a:noFill/>
            <a:miter lim="800000"/>
            <a:headEnd/>
            <a:tailEnd/>
          </a:ln>
          <a:effectLst/>
        </p:spPr>
        <p:txBody>
          <a:bodyPr wrap="square" lIns="93525" tIns="46763" rIns="93525" bIns="46763" anchor="ctr">
            <a:noAutofit/>
          </a:bodyPr>
          <a:lstStyle/>
          <a:p>
            <a:pPr marL="293754" indent="-293754" algn="ctr">
              <a:buClr>
                <a:srgbClr val="990000"/>
              </a:buClr>
            </a:pPr>
            <a:r>
              <a:rPr sz="1100" b="1">
                <a:solidFill>
                  <a:schemeClr val="tx1">
                    <a:lumMod val="95000"/>
                    <a:lumOff val="5000"/>
                  </a:schemeClr>
                </a:solidFill>
                <a:latin typeface="Huawei Sans" panose="020C0503030203020204" pitchFamily="34" charset="0"/>
              </a:rPr>
              <a:t>Interface ID</a:t>
            </a:r>
            <a:endParaRPr lang="en-US" altLang="zh-CN" sz="1100" b="1" dirty="0">
              <a:solidFill>
                <a:schemeClr val="tx1">
                  <a:lumMod val="95000"/>
                  <a:lumOff val="5000"/>
                </a:schemeClr>
              </a:solidFill>
              <a:latin typeface="Huawei Sans" panose="020C0503030203020204" pitchFamily="34" charset="0"/>
            </a:endParaRPr>
          </a:p>
        </p:txBody>
      </p:sp>
      <p:sp>
        <p:nvSpPr>
          <p:cNvPr id="33" name="Text Box 56"/>
          <p:cNvSpPr txBox="1">
            <a:spLocks noChangeArrowheads="1"/>
          </p:cNvSpPr>
          <p:nvPr/>
        </p:nvSpPr>
        <p:spPr bwMode="gray">
          <a:xfrm>
            <a:off x="1330811" y="1196951"/>
            <a:ext cx="1097496" cy="309883"/>
          </a:xfrm>
          <a:prstGeom prst="rect">
            <a:avLst/>
          </a:prstGeom>
          <a:noFill/>
          <a:ln w="9525" algn="ctr">
            <a:noFill/>
            <a:miter lim="800000"/>
            <a:headEnd/>
            <a:tailEnd/>
          </a:ln>
          <a:effectLst/>
        </p:spPr>
        <p:txBody>
          <a:bodyPr wrap="square" lIns="93525" tIns="46763" rIns="93525" bIns="46763">
            <a:noAutofit/>
          </a:bodyPr>
          <a:lstStyle/>
          <a:p>
            <a:pPr algn="ctr">
              <a:buClr>
                <a:srgbClr val="990000"/>
              </a:buClr>
            </a:pPr>
            <a:r>
              <a:rPr sz="1100" b="1" dirty="0">
                <a:solidFill>
                  <a:schemeClr val="tx1">
                    <a:lumMod val="95000"/>
                    <a:lumOff val="5000"/>
                  </a:schemeClr>
                </a:solidFill>
                <a:latin typeface="Huawei Sans" panose="020C0503030203020204" pitchFamily="34" charset="0"/>
              </a:rPr>
              <a:t>Network prefix</a:t>
            </a:r>
            <a:endParaRPr lang="en-US" altLang="zh-CN" sz="1100" b="1" dirty="0">
              <a:solidFill>
                <a:schemeClr val="tx1">
                  <a:lumMod val="95000"/>
                  <a:lumOff val="5000"/>
                </a:schemeClr>
              </a:solidFill>
              <a:latin typeface="Huawei Sans" panose="020C0503030203020204" pitchFamily="34" charset="0"/>
            </a:endParaRPr>
          </a:p>
        </p:txBody>
      </p:sp>
      <p:sp>
        <p:nvSpPr>
          <p:cNvPr id="34" name="Line 41"/>
          <p:cNvSpPr>
            <a:spLocks noChangeShapeType="1"/>
          </p:cNvSpPr>
          <p:nvPr/>
        </p:nvSpPr>
        <p:spPr bwMode="gray">
          <a:xfrm flipH="1">
            <a:off x="1834761" y="2433368"/>
            <a:ext cx="26928" cy="2892971"/>
          </a:xfrm>
          <a:prstGeom prst="line">
            <a:avLst/>
          </a:prstGeom>
          <a:noFill/>
          <a:ln w="9525">
            <a:solidFill>
              <a:schemeClr val="tx1">
                <a:lumMod val="95000"/>
                <a:lumOff val="5000"/>
              </a:schemeClr>
            </a:solidFill>
            <a:round/>
            <a:headEnd/>
            <a:tailEnd type="triangle" w="med" len="med"/>
          </a:ln>
          <a:effectLst/>
        </p:spPr>
        <p:txBody>
          <a:bodyPr wrap="square" lIns="93525" tIns="46763" rIns="93525" bIns="46763" anchor="ctr">
            <a:noAutofit/>
          </a:bodyPr>
          <a:lstStyle/>
          <a:p>
            <a:pPr algn="ctr">
              <a:buClr>
                <a:srgbClr val="990000"/>
              </a:buClr>
            </a:pPr>
            <a:endParaRPr lang="zh-CN" altLang="en-US" sz="2400" b="1">
              <a:latin typeface="Huawei Sans" panose="020C0503030203020204" pitchFamily="34" charset="0"/>
            </a:endParaRPr>
          </a:p>
        </p:txBody>
      </p:sp>
      <p:sp>
        <p:nvSpPr>
          <p:cNvPr id="35" name="Line 41"/>
          <p:cNvSpPr>
            <a:spLocks noChangeShapeType="1"/>
          </p:cNvSpPr>
          <p:nvPr/>
        </p:nvSpPr>
        <p:spPr bwMode="gray">
          <a:xfrm flipH="1">
            <a:off x="2602489" y="2433367"/>
            <a:ext cx="0" cy="2189599"/>
          </a:xfrm>
          <a:prstGeom prst="line">
            <a:avLst/>
          </a:prstGeom>
          <a:noFill/>
          <a:ln w="9525">
            <a:solidFill>
              <a:schemeClr val="tx1">
                <a:lumMod val="95000"/>
                <a:lumOff val="5000"/>
              </a:schemeClr>
            </a:solidFill>
            <a:round/>
            <a:headEnd/>
            <a:tailEnd type="triangle" w="med" len="med"/>
          </a:ln>
          <a:effectLst/>
        </p:spPr>
        <p:txBody>
          <a:bodyPr wrap="square" lIns="93525" tIns="46763" rIns="93525" bIns="46763" anchor="ctr">
            <a:noAutofit/>
          </a:bodyPr>
          <a:lstStyle/>
          <a:p>
            <a:pPr algn="ctr">
              <a:buClr>
                <a:srgbClr val="990000"/>
              </a:buClr>
            </a:pPr>
            <a:endParaRPr lang="zh-CN" altLang="en-US" sz="2400" b="1">
              <a:latin typeface="Huawei Sans" panose="020C0503030203020204" pitchFamily="34" charset="0"/>
            </a:endParaRPr>
          </a:p>
        </p:txBody>
      </p:sp>
      <p:sp>
        <p:nvSpPr>
          <p:cNvPr id="36" name="Line 46"/>
          <p:cNvSpPr>
            <a:spLocks noChangeShapeType="1"/>
          </p:cNvSpPr>
          <p:nvPr/>
        </p:nvSpPr>
        <p:spPr bwMode="gray">
          <a:xfrm flipH="1">
            <a:off x="1361242" y="1599881"/>
            <a:ext cx="1000892" cy="0"/>
          </a:xfrm>
          <a:prstGeom prst="line">
            <a:avLst/>
          </a:prstGeom>
          <a:noFill/>
          <a:ln w="9525">
            <a:solidFill>
              <a:schemeClr val="tx1">
                <a:lumMod val="95000"/>
                <a:lumOff val="5000"/>
              </a:schemeClr>
            </a:solidFill>
            <a:round/>
            <a:headEnd type="triangle"/>
            <a:tailEnd type="triangle"/>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37" name="Line 46"/>
          <p:cNvSpPr>
            <a:spLocks noChangeShapeType="1"/>
          </p:cNvSpPr>
          <p:nvPr/>
        </p:nvSpPr>
        <p:spPr bwMode="gray">
          <a:xfrm flipH="1">
            <a:off x="2397862" y="1599881"/>
            <a:ext cx="3492562" cy="0"/>
          </a:xfrm>
          <a:prstGeom prst="line">
            <a:avLst/>
          </a:prstGeom>
          <a:noFill/>
          <a:ln w="9525">
            <a:solidFill>
              <a:schemeClr val="tx1">
                <a:lumMod val="95000"/>
                <a:lumOff val="5000"/>
              </a:schemeClr>
            </a:solidFill>
            <a:round/>
            <a:headEnd type="triangle"/>
            <a:tailEnd type="triangle"/>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38" name="Line 46"/>
          <p:cNvSpPr>
            <a:spLocks noChangeShapeType="1"/>
          </p:cNvSpPr>
          <p:nvPr/>
        </p:nvSpPr>
        <p:spPr bwMode="gray">
          <a:xfrm flipH="1">
            <a:off x="5890424" y="1599881"/>
            <a:ext cx="3888320" cy="0"/>
          </a:xfrm>
          <a:prstGeom prst="line">
            <a:avLst/>
          </a:prstGeom>
          <a:noFill/>
          <a:ln w="9525">
            <a:solidFill>
              <a:schemeClr val="tx1">
                <a:lumMod val="95000"/>
                <a:lumOff val="5000"/>
              </a:schemeClr>
            </a:solidFill>
            <a:round/>
            <a:headEnd type="triangle"/>
            <a:tailEnd type="triangle"/>
          </a:ln>
          <a:effectLst/>
        </p:spPr>
        <p:txBody>
          <a:bodyPr wrap="square" lIns="93525" tIns="46763" rIns="93525" bIns="46763" anchor="ctr">
            <a:noAutofit/>
          </a:bodyPr>
          <a:lstStyle/>
          <a:p>
            <a:pPr algn="ctr">
              <a:buClr>
                <a:srgbClr val="990000"/>
              </a:buClr>
            </a:pPr>
            <a:endParaRPr lang="zh-CN" altLang="en-US" b="1">
              <a:latin typeface="Huawei Sans" panose="020C0503030203020204" pitchFamily="34" charset="0"/>
            </a:endParaRPr>
          </a:p>
        </p:txBody>
      </p:sp>
      <p:sp>
        <p:nvSpPr>
          <p:cNvPr id="39" name="Text Box 309"/>
          <p:cNvSpPr txBox="1">
            <a:spLocks noChangeArrowheads="1"/>
          </p:cNvSpPr>
          <p:nvPr/>
        </p:nvSpPr>
        <p:spPr bwMode="gray">
          <a:xfrm>
            <a:off x="2979185" y="3993630"/>
            <a:ext cx="2208779" cy="437089"/>
          </a:xfrm>
          <a:prstGeom prst="rect">
            <a:avLst/>
          </a:prstGeom>
          <a:solidFill>
            <a:srgbClr val="F4FBFE"/>
          </a:solidFill>
          <a:ln w="9525" algn="ctr">
            <a:noFill/>
            <a:miter lim="800000"/>
            <a:headEnd/>
            <a:tailEnd/>
          </a:ln>
          <a:effectLst/>
        </p:spPr>
        <p:txBody>
          <a:bodyPr wrap="square" lIns="93525" tIns="46763" rIns="93525" bIns="46763">
            <a:noAutofit/>
          </a:bodyPr>
          <a:lstStyle/>
          <a:p>
            <a:pPr>
              <a:buClr>
                <a:srgbClr val="990000"/>
              </a:buClr>
            </a:pPr>
            <a:r>
              <a:rPr sz="1100" dirty="0">
                <a:latin typeface="Huawei Sans" panose="020C0503030203020204" pitchFamily="34" charset="0"/>
              </a:rPr>
              <a:t>Identifies a backbone network that is independently managed.</a:t>
            </a:r>
          </a:p>
        </p:txBody>
      </p:sp>
      <p:sp>
        <p:nvSpPr>
          <p:cNvPr id="40" name="Line 41"/>
          <p:cNvSpPr>
            <a:spLocks noChangeShapeType="1"/>
          </p:cNvSpPr>
          <p:nvPr/>
        </p:nvSpPr>
        <p:spPr bwMode="gray">
          <a:xfrm>
            <a:off x="3370218" y="2433367"/>
            <a:ext cx="0" cy="1589251"/>
          </a:xfrm>
          <a:prstGeom prst="line">
            <a:avLst/>
          </a:prstGeom>
          <a:noFill/>
          <a:ln w="9525">
            <a:solidFill>
              <a:schemeClr val="tx1">
                <a:lumMod val="95000"/>
                <a:lumOff val="5000"/>
              </a:schemeClr>
            </a:solidFill>
            <a:round/>
            <a:headEnd/>
            <a:tailEnd type="triangle" w="med" len="med"/>
          </a:ln>
          <a:effectLst/>
        </p:spPr>
        <p:txBody>
          <a:bodyPr wrap="square" lIns="93525" tIns="46763" rIns="93525" bIns="46763" anchor="ctr">
            <a:noAutofit/>
          </a:bodyPr>
          <a:lstStyle/>
          <a:p>
            <a:pPr algn="ctr">
              <a:buClr>
                <a:srgbClr val="990000"/>
              </a:buClr>
            </a:pPr>
            <a:endParaRPr lang="zh-CN" altLang="en-US" sz="2400" b="1">
              <a:latin typeface="Huawei Sans" panose="020C0503030203020204" pitchFamily="34" charset="0"/>
            </a:endParaRPr>
          </a:p>
        </p:txBody>
      </p:sp>
      <p:sp>
        <p:nvSpPr>
          <p:cNvPr id="41" name="Text Box 243"/>
          <p:cNvSpPr txBox="1">
            <a:spLocks noChangeArrowheads="1"/>
          </p:cNvSpPr>
          <p:nvPr/>
        </p:nvSpPr>
        <p:spPr bwMode="gray">
          <a:xfrm>
            <a:off x="3722086" y="3304510"/>
            <a:ext cx="2850647" cy="456078"/>
          </a:xfrm>
          <a:prstGeom prst="rect">
            <a:avLst/>
          </a:prstGeom>
          <a:solidFill>
            <a:srgbClr val="F4FBFE"/>
          </a:solidFill>
          <a:ln w="9525" algn="ctr">
            <a:noFill/>
            <a:miter lim="800000"/>
            <a:headEnd/>
            <a:tailEnd/>
          </a:ln>
          <a:effectLst/>
        </p:spPr>
        <p:txBody>
          <a:bodyPr wrap="square" lIns="93525" tIns="46763" rIns="93525" bIns="46763">
            <a:noAutofit/>
          </a:bodyPr>
          <a:lstStyle/>
          <a:p>
            <a:r>
              <a:rPr sz="1100" dirty="0">
                <a:latin typeface="Huawei Sans" panose="020C0503030203020204" pitchFamily="34" charset="0"/>
              </a:rPr>
              <a:t>Identifies a regional network, for example, a branch or functional network.</a:t>
            </a:r>
            <a:endParaRPr lang="en-US" altLang="zh-CN" sz="1100" dirty="0">
              <a:latin typeface="Huawei Sans" panose="020C0503030203020204" pitchFamily="34" charset="0"/>
            </a:endParaRPr>
          </a:p>
        </p:txBody>
      </p:sp>
      <p:sp>
        <p:nvSpPr>
          <p:cNvPr id="42" name="Text Box 242"/>
          <p:cNvSpPr txBox="1">
            <a:spLocks noChangeArrowheads="1"/>
          </p:cNvSpPr>
          <p:nvPr/>
        </p:nvSpPr>
        <p:spPr bwMode="gray">
          <a:xfrm>
            <a:off x="4594318" y="2880703"/>
            <a:ext cx="2225582" cy="279442"/>
          </a:xfrm>
          <a:prstGeom prst="rect">
            <a:avLst/>
          </a:prstGeom>
          <a:solidFill>
            <a:srgbClr val="F4FBFE"/>
          </a:solidFill>
          <a:ln w="9525" algn="ctr">
            <a:noFill/>
            <a:miter lim="800000"/>
            <a:headEnd/>
            <a:tailEnd/>
          </a:ln>
          <a:effectLst/>
        </p:spPr>
        <p:txBody>
          <a:bodyPr wrap="square" lIns="93525" tIns="46763" rIns="93525" bIns="46763">
            <a:noAutofit/>
          </a:bodyPr>
          <a:lstStyle/>
          <a:p>
            <a:r>
              <a:rPr sz="1100" dirty="0">
                <a:latin typeface="Huawei Sans" panose="020C0503030203020204" pitchFamily="34" charset="0"/>
              </a:rPr>
              <a:t>Identifies allocable addresses.</a:t>
            </a:r>
          </a:p>
        </p:txBody>
      </p:sp>
      <p:sp>
        <p:nvSpPr>
          <p:cNvPr id="43" name="Line 41"/>
          <p:cNvSpPr>
            <a:spLocks noChangeShapeType="1"/>
          </p:cNvSpPr>
          <p:nvPr/>
        </p:nvSpPr>
        <p:spPr bwMode="gray">
          <a:xfrm>
            <a:off x="5167926" y="2433367"/>
            <a:ext cx="0" cy="447211"/>
          </a:xfrm>
          <a:prstGeom prst="line">
            <a:avLst/>
          </a:prstGeom>
          <a:noFill/>
          <a:ln w="9525">
            <a:solidFill>
              <a:schemeClr val="tx1">
                <a:lumMod val="95000"/>
                <a:lumOff val="5000"/>
              </a:schemeClr>
            </a:solidFill>
            <a:round/>
            <a:headEnd/>
            <a:tailEnd type="triangle" w="med" len="med"/>
          </a:ln>
          <a:effectLst/>
        </p:spPr>
        <p:txBody>
          <a:bodyPr wrap="square" lIns="93525" tIns="46763" rIns="93525" bIns="46763" anchor="ctr">
            <a:noAutofit/>
          </a:bodyPr>
          <a:lstStyle/>
          <a:p>
            <a:pPr algn="ctr">
              <a:buClr>
                <a:srgbClr val="990000"/>
              </a:buClr>
            </a:pPr>
            <a:endParaRPr lang="zh-CN" altLang="en-US" sz="2400" b="1">
              <a:latin typeface="Huawei Sans" panose="020C0503030203020204" pitchFamily="34" charset="0"/>
            </a:endParaRPr>
          </a:p>
        </p:txBody>
      </p:sp>
      <p:sp>
        <p:nvSpPr>
          <p:cNvPr id="44" name="Right Arrow 157"/>
          <p:cNvSpPr/>
          <p:nvPr/>
        </p:nvSpPr>
        <p:spPr bwMode="gray">
          <a:xfrm>
            <a:off x="4071431" y="4792050"/>
            <a:ext cx="748193" cy="46025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3325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Suggestions on IPv6 Address Use</a:t>
            </a:r>
          </a:p>
        </p:txBody>
      </p:sp>
      <p:sp>
        <p:nvSpPr>
          <p:cNvPr id="4" name="圆角矩形 3"/>
          <p:cNvSpPr/>
          <p:nvPr/>
        </p:nvSpPr>
        <p:spPr bwMode="gray">
          <a:xfrm>
            <a:off x="488128" y="1234517"/>
            <a:ext cx="4492039"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600" b="1">
                <a:solidFill>
                  <a:schemeClr val="bg1"/>
                </a:solidFill>
                <a:latin typeface="Huawei Sans" panose="020C0503030203020204" pitchFamily="34" charset="0"/>
              </a:rPr>
              <a:t>Key Points of Address Planning</a:t>
            </a:r>
            <a:endParaRPr lang="en-US" sz="1600" b="1" dirty="0">
              <a:solidFill>
                <a:schemeClr val="bg1"/>
              </a:solidFill>
              <a:latin typeface="Huawei Sans" panose="020C0503030203020204" pitchFamily="34" charset="0"/>
              <a:cs typeface="Arial" panose="020B0604020202020204" pitchFamily="34" charset="0"/>
            </a:endParaRPr>
          </a:p>
        </p:txBody>
      </p:sp>
      <p:sp>
        <p:nvSpPr>
          <p:cNvPr id="5" name="圆角矩形 4"/>
          <p:cNvSpPr/>
          <p:nvPr/>
        </p:nvSpPr>
        <p:spPr bwMode="gray">
          <a:xfrm>
            <a:off x="488128" y="1528003"/>
            <a:ext cx="4492039" cy="4839027"/>
          </a:xfrm>
          <a:prstGeom prst="roundRect">
            <a:avLst>
              <a:gd name="adj" fmla="val 1933"/>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 typeface="Arial" panose="020B0604020202020204" pitchFamily="34" charset="0"/>
              <a:buChar char="•"/>
            </a:pPr>
            <a:r>
              <a:rPr sz="1200" dirty="0">
                <a:solidFill>
                  <a:schemeClr val="tx1"/>
                </a:solidFill>
                <a:latin typeface="Huawei Sans" panose="020C0503030203020204" pitchFamily="34" charset="0"/>
              </a:rPr>
              <a:t>Generally, the IPv6 addresses obtained by an ISP from an address allocation organization have a prefix length of at least /32. The prefix length of the IPv6 addresses obtained by an enterprise user is usually /48.</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Although IPv6 addresses have a large space, they must still be properly planned during network planning.</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Ensure that each IPv6 address is unique on the entire network (except for some special applications, such as </a:t>
            </a:r>
            <a:r>
              <a:rPr sz="1200" dirty="0" err="1">
                <a:solidFill>
                  <a:schemeClr val="tx1"/>
                </a:solidFill>
                <a:latin typeface="Huawei Sans" panose="020C0503030203020204" pitchFamily="34" charset="0"/>
              </a:rPr>
              <a:t>anycast</a:t>
            </a:r>
            <a:r>
              <a:rPr sz="1200" dirty="0">
                <a:solidFill>
                  <a:schemeClr val="tx1"/>
                </a:solidFill>
                <a:latin typeface="Huawei Sans" panose="020C0503030203020204" pitchFamily="34" charset="0"/>
              </a:rPr>
              <a:t>).</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Ensure the continuity, </a:t>
            </a:r>
            <a:r>
              <a:rPr sz="1200" dirty="0" err="1">
                <a:solidFill>
                  <a:schemeClr val="tx1"/>
                </a:solidFill>
                <a:latin typeface="Huawei Sans" panose="020C0503030203020204" pitchFamily="34" charset="0"/>
              </a:rPr>
              <a:t>aggregability</a:t>
            </a:r>
            <a:r>
              <a:rPr sz="1200" dirty="0">
                <a:solidFill>
                  <a:schemeClr val="tx1"/>
                </a:solidFill>
                <a:latin typeface="Huawei Sans" panose="020C0503030203020204" pitchFamily="34" charset="0"/>
              </a:rPr>
              <a:t>, and scalability of IPv6 addresses.</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Service address: Plan appropriate bits in an IPv6 address to carry service, VLAN, or location information, facilitating route planning and </a:t>
            </a:r>
            <a:r>
              <a:rPr sz="1200" dirty="0" err="1">
                <a:solidFill>
                  <a:schemeClr val="tx1"/>
                </a:solidFill>
                <a:latin typeface="Huawei Sans" panose="020C0503030203020204" pitchFamily="34" charset="0"/>
              </a:rPr>
              <a:t>QoS</a:t>
            </a:r>
            <a:r>
              <a:rPr sz="1200" dirty="0">
                <a:solidFill>
                  <a:schemeClr val="tx1"/>
                </a:solidFill>
                <a:latin typeface="Huawei Sans" panose="020C0503030203020204" pitchFamily="34" charset="0"/>
              </a:rPr>
              <a:t> deployment.</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User address: Reserve consecutive address segments for users with different service types. Determine user types and distribution areas based on specific bits.</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It is recommended that a prefix length of /64 be allocated to a terminal network segment (such as user hosts and servers).</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It is recommended that a prefix length of /127 be allocated to P2P links.</a:t>
            </a:r>
            <a:endParaRPr lang="en-US" altLang="zh-CN" sz="1200" dirty="0">
              <a:solidFill>
                <a:schemeClr val="tx1"/>
              </a:solidFill>
              <a:latin typeface="Huawei Sans" panose="020C0503030203020204" pitchFamily="34" charset="0"/>
            </a:endParaRPr>
          </a:p>
          <a:p>
            <a:pPr marL="171450" indent="-171450">
              <a:buFont typeface="Arial" panose="020B0604020202020204" pitchFamily="34" charset="0"/>
              <a:buChar char="•"/>
            </a:pPr>
            <a:r>
              <a:rPr sz="1200" dirty="0">
                <a:solidFill>
                  <a:schemeClr val="tx1"/>
                </a:solidFill>
                <a:latin typeface="Huawei Sans" panose="020C0503030203020204" pitchFamily="34" charset="0"/>
              </a:rPr>
              <a:t>It is recommended that a prefix length of /128 be allocated to loopback interfaces.</a:t>
            </a:r>
            <a:endParaRPr lang="en-US" altLang="zh-CN" sz="1200" dirty="0">
              <a:solidFill>
                <a:schemeClr val="tx1"/>
              </a:solidFill>
              <a:latin typeface="Huawei Sans" panose="020C0503030203020204" pitchFamily="34" charset="0"/>
            </a:endParaRPr>
          </a:p>
          <a:p>
            <a:pPr marL="171450" indent="-171450">
              <a:buFontTx/>
              <a:buAutoNum type="arabicPeriod"/>
            </a:pPr>
            <a:endParaRPr lang="en-US" altLang="zh-CN" sz="1200" dirty="0">
              <a:solidFill>
                <a:schemeClr val="tx1"/>
              </a:solidFill>
              <a:latin typeface="Huawei Sans" panose="020C0503030203020204" pitchFamily="34" charset="0"/>
            </a:endParaRPr>
          </a:p>
        </p:txBody>
      </p:sp>
      <p:sp>
        <p:nvSpPr>
          <p:cNvPr id="6" name="圆角矩形 5"/>
          <p:cNvSpPr/>
          <p:nvPr/>
        </p:nvSpPr>
        <p:spPr bwMode="gray">
          <a:xfrm>
            <a:off x="5044196" y="1234517"/>
            <a:ext cx="6652331"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600" b="1">
                <a:solidFill>
                  <a:schemeClr val="bg1"/>
                </a:solidFill>
                <a:latin typeface="Huawei Sans" panose="020C0503030203020204" pitchFamily="34" charset="0"/>
              </a:rPr>
              <a:t>Address Planning Practice</a:t>
            </a:r>
            <a:endParaRPr lang="en-US" sz="1600" b="1" dirty="0">
              <a:solidFill>
                <a:schemeClr val="bg1"/>
              </a:solidFill>
              <a:latin typeface="Huawei Sans" panose="020C0503030203020204" pitchFamily="34" charset="0"/>
              <a:cs typeface="Arial" panose="020B0604020202020204" pitchFamily="34" charset="0"/>
            </a:endParaRPr>
          </a:p>
        </p:txBody>
      </p:sp>
      <p:sp>
        <p:nvSpPr>
          <p:cNvPr id="7" name="文本框 6"/>
          <p:cNvSpPr txBox="1"/>
          <p:nvPr/>
        </p:nvSpPr>
        <p:spPr bwMode="gray">
          <a:xfrm>
            <a:off x="8837423" y="4696279"/>
            <a:ext cx="2727029" cy="523220"/>
          </a:xfrm>
          <a:prstGeom prst="rect">
            <a:avLst/>
          </a:prstGeom>
          <a:noFill/>
        </p:spPr>
        <p:txBody>
          <a:bodyPr wrap="square" rtlCol="0">
            <a:noAutofit/>
          </a:bodyPr>
          <a:lstStyle/>
          <a:p>
            <a:r>
              <a:rPr sz="1200" b="1" dirty="0">
                <a:latin typeface="Huawei Sans" panose="020C0503030203020204" pitchFamily="34" charset="0"/>
              </a:rPr>
              <a:t>A VLANIF interface uses a /64 IPv6 address.</a:t>
            </a:r>
            <a:endParaRPr lang="en-US" altLang="zh-CN" sz="1200" b="1" dirty="0">
              <a:latin typeface="Huawei Sans" panose="020C0503030203020204" pitchFamily="34" charset="0"/>
              <a:cs typeface="Arial" panose="020B0604020202020204" pitchFamily="34" charset="0"/>
            </a:endParaRPr>
          </a:p>
          <a:p>
            <a:r>
              <a:rPr sz="1200" dirty="0">
                <a:solidFill>
                  <a:srgbClr val="EC7061"/>
                </a:solidFill>
                <a:latin typeface="Huawei Sans" panose="020C0503030203020204" pitchFamily="34" charset="0"/>
              </a:rPr>
              <a:t>2031:0:130F::FFFF/64</a:t>
            </a:r>
          </a:p>
        </p:txBody>
      </p:sp>
      <p:sp>
        <p:nvSpPr>
          <p:cNvPr id="8" name="文本框 7"/>
          <p:cNvSpPr txBox="1"/>
          <p:nvPr/>
        </p:nvSpPr>
        <p:spPr bwMode="gray">
          <a:xfrm>
            <a:off x="8837423" y="5437159"/>
            <a:ext cx="2518638" cy="738664"/>
          </a:xfrm>
          <a:prstGeom prst="rect">
            <a:avLst/>
          </a:prstGeom>
          <a:noFill/>
        </p:spPr>
        <p:txBody>
          <a:bodyPr wrap="square" rtlCol="0">
            <a:noAutofit/>
          </a:bodyPr>
          <a:lstStyle/>
          <a:p>
            <a:r>
              <a:rPr sz="1200" b="1" dirty="0">
                <a:latin typeface="Huawei Sans" panose="020C0503030203020204" pitchFamily="34" charset="0"/>
              </a:rPr>
              <a:t>A /64 IPv6 address is allocated to a terminal network segment (such as hosts and servers).</a:t>
            </a:r>
            <a:endParaRPr lang="en-US" sz="1200" b="1" dirty="0">
              <a:latin typeface="Huawei Sans" panose="020C0503030203020204" pitchFamily="34" charset="0"/>
              <a:cs typeface="Arial" panose="020B0604020202020204" pitchFamily="34" charset="0"/>
            </a:endParaRPr>
          </a:p>
          <a:p>
            <a:r>
              <a:rPr sz="1200" dirty="0">
                <a:solidFill>
                  <a:srgbClr val="EC7061"/>
                </a:solidFill>
                <a:latin typeface="Huawei Sans" panose="020C0503030203020204" pitchFamily="34" charset="0"/>
              </a:rPr>
              <a:t>2031:0:130F::/64</a:t>
            </a:r>
          </a:p>
        </p:txBody>
      </p:sp>
      <p:cxnSp>
        <p:nvCxnSpPr>
          <p:cNvPr id="10" name="Straight Connector 52"/>
          <p:cNvCxnSpPr/>
          <p:nvPr/>
        </p:nvCxnSpPr>
        <p:spPr bwMode="gray">
          <a:xfrm flipH="1">
            <a:off x="6003216" y="2152505"/>
            <a:ext cx="11607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52"/>
          <p:cNvCxnSpPr/>
          <p:nvPr/>
        </p:nvCxnSpPr>
        <p:spPr bwMode="gray">
          <a:xfrm>
            <a:off x="6026218" y="2267162"/>
            <a:ext cx="0" cy="790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52"/>
          <p:cNvCxnSpPr/>
          <p:nvPr/>
        </p:nvCxnSpPr>
        <p:spPr bwMode="gray">
          <a:xfrm>
            <a:off x="5459162" y="5586140"/>
            <a:ext cx="0" cy="5268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52"/>
          <p:cNvCxnSpPr/>
          <p:nvPr/>
        </p:nvCxnSpPr>
        <p:spPr bwMode="gray">
          <a:xfrm>
            <a:off x="6675290" y="5586140"/>
            <a:ext cx="0" cy="5268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52"/>
          <p:cNvCxnSpPr/>
          <p:nvPr/>
        </p:nvCxnSpPr>
        <p:spPr bwMode="gray">
          <a:xfrm>
            <a:off x="5459162" y="4444212"/>
            <a:ext cx="0" cy="10556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bwMode="gray">
          <a:xfrm>
            <a:off x="7661756" y="4553201"/>
            <a:ext cx="0" cy="16317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52"/>
          <p:cNvCxnSpPr/>
          <p:nvPr/>
        </p:nvCxnSpPr>
        <p:spPr bwMode="gray">
          <a:xfrm flipH="1">
            <a:off x="6003216" y="3116894"/>
            <a:ext cx="11607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p:nvPr/>
        </p:nvCxnSpPr>
        <p:spPr bwMode="gray">
          <a:xfrm flipH="1">
            <a:off x="5452604" y="4372785"/>
            <a:ext cx="12226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bwMode="gray">
          <a:xfrm flipH="1">
            <a:off x="5452604" y="4433933"/>
            <a:ext cx="12226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bwMode="gray">
          <a:xfrm>
            <a:off x="5452603" y="3099061"/>
            <a:ext cx="2261968" cy="1314216"/>
            <a:chOff x="857730" y="2057531"/>
            <a:chExt cx="1696476" cy="750882"/>
          </a:xfrm>
        </p:grpSpPr>
        <p:cxnSp>
          <p:nvCxnSpPr>
            <p:cNvPr id="20" name="Straight Connector 52"/>
            <p:cNvCxnSpPr/>
            <p:nvPr/>
          </p:nvCxnSpPr>
          <p:spPr bwMode="gray">
            <a:xfrm flipH="1">
              <a:off x="857730" y="2066588"/>
              <a:ext cx="412959" cy="7418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52"/>
            <p:cNvCxnSpPr/>
            <p:nvPr/>
          </p:nvCxnSpPr>
          <p:spPr bwMode="gray">
            <a:xfrm flipH="1">
              <a:off x="857730" y="2066588"/>
              <a:ext cx="1283518" cy="7418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52"/>
            <p:cNvCxnSpPr/>
            <p:nvPr/>
          </p:nvCxnSpPr>
          <p:spPr bwMode="gray">
            <a:xfrm>
              <a:off x="2154186" y="2066587"/>
              <a:ext cx="400020" cy="7418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52"/>
            <p:cNvCxnSpPr/>
            <p:nvPr/>
          </p:nvCxnSpPr>
          <p:spPr bwMode="gray">
            <a:xfrm>
              <a:off x="1287941" y="2066588"/>
              <a:ext cx="1266265" cy="7418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52"/>
            <p:cNvCxnSpPr/>
            <p:nvPr/>
          </p:nvCxnSpPr>
          <p:spPr bwMode="gray">
            <a:xfrm flipH="1" flipV="1">
              <a:off x="1270689" y="2057531"/>
              <a:ext cx="504056" cy="7508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bwMode="gray">
            <a:xfrm flipH="1">
              <a:off x="1774746" y="2066587"/>
              <a:ext cx="375127" cy="7418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Straight Connector 52"/>
          <p:cNvCxnSpPr/>
          <p:nvPr/>
        </p:nvCxnSpPr>
        <p:spPr bwMode="gray">
          <a:xfrm flipH="1">
            <a:off x="6003216" y="3077725"/>
            <a:ext cx="11607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52"/>
          <p:cNvCxnSpPr/>
          <p:nvPr/>
        </p:nvCxnSpPr>
        <p:spPr bwMode="gray">
          <a:xfrm>
            <a:off x="6675290" y="4444213"/>
            <a:ext cx="0" cy="10728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52"/>
          <p:cNvCxnSpPr/>
          <p:nvPr/>
        </p:nvCxnSpPr>
        <p:spPr bwMode="gray">
          <a:xfrm flipH="1">
            <a:off x="5447490" y="4444212"/>
            <a:ext cx="1222052" cy="105562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52"/>
          <p:cNvCxnSpPr/>
          <p:nvPr/>
        </p:nvCxnSpPr>
        <p:spPr bwMode="gray">
          <a:xfrm>
            <a:off x="5470704" y="4444212"/>
            <a:ext cx="1209699" cy="105562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52"/>
          <p:cNvCxnSpPr/>
          <p:nvPr/>
        </p:nvCxnSpPr>
        <p:spPr bwMode="gray">
          <a:xfrm>
            <a:off x="7175460" y="2267162"/>
            <a:ext cx="0" cy="790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52"/>
          <p:cNvCxnSpPr/>
          <p:nvPr/>
        </p:nvCxnSpPr>
        <p:spPr bwMode="gray">
          <a:xfrm flipV="1">
            <a:off x="6037719" y="2565344"/>
            <a:ext cx="1798360" cy="4865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52"/>
          <p:cNvCxnSpPr/>
          <p:nvPr/>
        </p:nvCxnSpPr>
        <p:spPr bwMode="gray">
          <a:xfrm flipV="1">
            <a:off x="7181212" y="2565344"/>
            <a:ext cx="654868" cy="4865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55"/>
          <p:cNvGrpSpPr/>
          <p:nvPr/>
        </p:nvGrpSpPr>
        <p:grpSpPr bwMode="gray">
          <a:xfrm>
            <a:off x="5763681" y="1560010"/>
            <a:ext cx="573409" cy="404504"/>
            <a:chOff x="2696200" y="1240782"/>
            <a:chExt cx="1227728" cy="866087"/>
          </a:xfrm>
        </p:grpSpPr>
        <p:grpSp>
          <p:nvGrpSpPr>
            <p:cNvPr id="48" name="Group 56"/>
            <p:cNvGrpSpPr/>
            <p:nvPr/>
          </p:nvGrpSpPr>
          <p:grpSpPr bwMode="gray">
            <a:xfrm>
              <a:off x="2696200" y="1240782"/>
              <a:ext cx="1227728" cy="866087"/>
              <a:chOff x="-1522822" y="4185006"/>
              <a:chExt cx="1936869" cy="1366339"/>
            </a:xfrm>
          </p:grpSpPr>
          <p:sp>
            <p:nvSpPr>
              <p:cNvPr id="54" name="Oval 62"/>
              <p:cNvSpPr/>
              <p:nvPr/>
            </p:nvSpPr>
            <p:spPr bwMode="gray">
              <a:xfrm>
                <a:off x="-1101084" y="4185006"/>
                <a:ext cx="1080119" cy="99100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5" name="Oval 63"/>
              <p:cNvSpPr/>
              <p:nvPr/>
            </p:nvSpPr>
            <p:spPr bwMode="gray">
              <a:xfrm>
                <a:off x="-1522822" y="4461234"/>
                <a:ext cx="1080118" cy="1090111"/>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6" name="Oval 64"/>
              <p:cNvSpPr/>
              <p:nvPr/>
            </p:nvSpPr>
            <p:spPr bwMode="gray">
              <a:xfrm>
                <a:off x="-567879" y="4460517"/>
                <a:ext cx="981926" cy="99100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7" name="Oval 65"/>
              <p:cNvSpPr/>
              <p:nvPr/>
            </p:nvSpPr>
            <p:spPr bwMode="gray">
              <a:xfrm>
                <a:off x="-999737" y="4789628"/>
                <a:ext cx="981926" cy="74455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grpSp>
        <p:grpSp>
          <p:nvGrpSpPr>
            <p:cNvPr id="49" name="Group 57"/>
            <p:cNvGrpSpPr/>
            <p:nvPr/>
          </p:nvGrpSpPr>
          <p:grpSpPr bwMode="gray">
            <a:xfrm>
              <a:off x="2739451" y="1277038"/>
              <a:ext cx="1145102" cy="807408"/>
              <a:chOff x="-1653731" y="4357520"/>
              <a:chExt cx="1834409" cy="1293430"/>
            </a:xfrm>
            <a:solidFill>
              <a:schemeClr val="bg1"/>
            </a:solidFill>
          </p:grpSpPr>
          <p:sp>
            <p:nvSpPr>
              <p:cNvPr id="50" name="Oval 58"/>
              <p:cNvSpPr/>
              <p:nvPr/>
            </p:nvSpPr>
            <p:spPr bwMode="gray">
              <a:xfrm>
                <a:off x="-1173536" y="4357520"/>
                <a:ext cx="909705" cy="689796"/>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1" name="Oval 59"/>
              <p:cNvSpPr/>
              <p:nvPr/>
            </p:nvSpPr>
            <p:spPr bwMode="gray">
              <a:xfrm>
                <a:off x="-1653731" y="4657872"/>
                <a:ext cx="1082378" cy="993078"/>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2" name="Oval 60"/>
              <p:cNvSpPr/>
              <p:nvPr/>
            </p:nvSpPr>
            <p:spPr bwMode="gray">
              <a:xfrm>
                <a:off x="-600141" y="4633409"/>
                <a:ext cx="780819" cy="863008"/>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53" name="Oval 61"/>
              <p:cNvSpPr/>
              <p:nvPr/>
            </p:nvSpPr>
            <p:spPr bwMode="gray">
              <a:xfrm>
                <a:off x="-1017510" y="4837389"/>
                <a:ext cx="823347" cy="755417"/>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grpSp>
      </p:grpSp>
      <p:sp>
        <p:nvSpPr>
          <p:cNvPr id="58" name="文本框 57"/>
          <p:cNvSpPr txBox="1"/>
          <p:nvPr/>
        </p:nvSpPr>
        <p:spPr bwMode="gray">
          <a:xfrm>
            <a:off x="5803240" y="1618634"/>
            <a:ext cx="445956" cy="256545"/>
          </a:xfrm>
          <a:prstGeom prst="rect">
            <a:avLst/>
          </a:prstGeom>
          <a:noFill/>
        </p:spPr>
        <p:txBody>
          <a:bodyPr wrap="square" rtlCol="0">
            <a:noAutofit/>
          </a:bodyPr>
          <a:lstStyle/>
          <a:p>
            <a:pPr algn="ctr"/>
            <a:r>
              <a:rPr sz="1067">
                <a:latin typeface="Huawei Sans" panose="020C0503030203020204" pitchFamily="34" charset="0"/>
              </a:rPr>
              <a:t>IPv4</a:t>
            </a:r>
          </a:p>
        </p:txBody>
      </p:sp>
      <p:grpSp>
        <p:nvGrpSpPr>
          <p:cNvPr id="59" name="Group 55"/>
          <p:cNvGrpSpPr/>
          <p:nvPr/>
        </p:nvGrpSpPr>
        <p:grpSpPr bwMode="gray">
          <a:xfrm>
            <a:off x="6912924" y="1560010"/>
            <a:ext cx="573409" cy="404504"/>
            <a:chOff x="2696200" y="1240782"/>
            <a:chExt cx="1227728" cy="866087"/>
          </a:xfrm>
        </p:grpSpPr>
        <p:grpSp>
          <p:nvGrpSpPr>
            <p:cNvPr id="60" name="Group 56"/>
            <p:cNvGrpSpPr/>
            <p:nvPr/>
          </p:nvGrpSpPr>
          <p:grpSpPr bwMode="gray">
            <a:xfrm>
              <a:off x="2696200" y="1240782"/>
              <a:ext cx="1227728" cy="866087"/>
              <a:chOff x="-1522822" y="4185006"/>
              <a:chExt cx="1936869" cy="1366339"/>
            </a:xfrm>
          </p:grpSpPr>
          <p:sp>
            <p:nvSpPr>
              <p:cNvPr id="66" name="Oval 62"/>
              <p:cNvSpPr/>
              <p:nvPr/>
            </p:nvSpPr>
            <p:spPr bwMode="gray">
              <a:xfrm>
                <a:off x="-1101084" y="4185006"/>
                <a:ext cx="1080119" cy="99100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7" name="Oval 63"/>
              <p:cNvSpPr/>
              <p:nvPr/>
            </p:nvSpPr>
            <p:spPr bwMode="gray">
              <a:xfrm>
                <a:off x="-1522822" y="4461234"/>
                <a:ext cx="1080118" cy="1090111"/>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8" name="Oval 64"/>
              <p:cNvSpPr/>
              <p:nvPr/>
            </p:nvSpPr>
            <p:spPr bwMode="gray">
              <a:xfrm>
                <a:off x="-567879" y="4460517"/>
                <a:ext cx="981926" cy="99100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9" name="Oval 65"/>
              <p:cNvSpPr/>
              <p:nvPr/>
            </p:nvSpPr>
            <p:spPr bwMode="gray">
              <a:xfrm>
                <a:off x="-999737" y="4789628"/>
                <a:ext cx="981926" cy="74455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grpSp>
        <p:grpSp>
          <p:nvGrpSpPr>
            <p:cNvPr id="61" name="Group 57"/>
            <p:cNvGrpSpPr/>
            <p:nvPr/>
          </p:nvGrpSpPr>
          <p:grpSpPr bwMode="gray">
            <a:xfrm>
              <a:off x="2739451" y="1277038"/>
              <a:ext cx="1145102" cy="807408"/>
              <a:chOff x="-1653731" y="4357520"/>
              <a:chExt cx="1834409" cy="1293430"/>
            </a:xfrm>
            <a:solidFill>
              <a:schemeClr val="bg1"/>
            </a:solidFill>
          </p:grpSpPr>
          <p:sp>
            <p:nvSpPr>
              <p:cNvPr id="62" name="Oval 58"/>
              <p:cNvSpPr/>
              <p:nvPr/>
            </p:nvSpPr>
            <p:spPr bwMode="gray">
              <a:xfrm>
                <a:off x="-1173536" y="4357520"/>
                <a:ext cx="909705" cy="689796"/>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3" name="Oval 59"/>
              <p:cNvSpPr/>
              <p:nvPr/>
            </p:nvSpPr>
            <p:spPr bwMode="gray">
              <a:xfrm>
                <a:off x="-1653731" y="4657872"/>
                <a:ext cx="1082378" cy="993078"/>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4" name="Oval 60"/>
              <p:cNvSpPr/>
              <p:nvPr/>
            </p:nvSpPr>
            <p:spPr bwMode="gray">
              <a:xfrm>
                <a:off x="-600141" y="4633409"/>
                <a:ext cx="780819" cy="863008"/>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sp>
            <p:nvSpPr>
              <p:cNvPr id="65" name="Oval 61"/>
              <p:cNvSpPr/>
              <p:nvPr/>
            </p:nvSpPr>
            <p:spPr bwMode="gray">
              <a:xfrm>
                <a:off x="-1017510" y="4837389"/>
                <a:ext cx="823347" cy="755417"/>
              </a:xfrm>
              <a:prstGeom prst="ellipse">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noAutofit/>
              </a:bodyPr>
              <a:lstStyle/>
              <a:p>
                <a:pPr defTabSz="1045607" eaLnBrk="0" fontAlgn="base" hangingPunct="0">
                  <a:spcBef>
                    <a:spcPct val="0"/>
                  </a:spcBef>
                  <a:spcAft>
                    <a:spcPct val="0"/>
                  </a:spcAft>
                </a:pPr>
                <a:endParaRPr lang="zh-CN" altLang="en-US" sz="2800">
                  <a:latin typeface="Huawei Sans" panose="020C0503030203020204" pitchFamily="34" charset="0"/>
                  <a:cs typeface="Arial" panose="020B0604020202020204" pitchFamily="34" charset="0"/>
                </a:endParaRPr>
              </a:p>
            </p:txBody>
          </p:sp>
        </p:grpSp>
      </p:grpSp>
      <p:sp>
        <p:nvSpPr>
          <p:cNvPr id="70" name="文本框 69"/>
          <p:cNvSpPr txBox="1"/>
          <p:nvPr/>
        </p:nvSpPr>
        <p:spPr bwMode="gray">
          <a:xfrm>
            <a:off x="6976902" y="1630921"/>
            <a:ext cx="445955" cy="256545"/>
          </a:xfrm>
          <a:prstGeom prst="rect">
            <a:avLst/>
          </a:prstGeom>
          <a:noFill/>
        </p:spPr>
        <p:txBody>
          <a:bodyPr wrap="square" rtlCol="0">
            <a:noAutofit/>
          </a:bodyPr>
          <a:lstStyle/>
          <a:p>
            <a:pPr algn="ctr"/>
            <a:r>
              <a:rPr sz="1067">
                <a:latin typeface="Huawei Sans" panose="020C0503030203020204" pitchFamily="34" charset="0"/>
              </a:rPr>
              <a:t>IPv6</a:t>
            </a:r>
          </a:p>
        </p:txBody>
      </p:sp>
      <p:cxnSp>
        <p:nvCxnSpPr>
          <p:cNvPr id="71" name="Straight Connector 52"/>
          <p:cNvCxnSpPr/>
          <p:nvPr/>
        </p:nvCxnSpPr>
        <p:spPr bwMode="gray">
          <a:xfrm flipH="1">
            <a:off x="7689769" y="2651512"/>
            <a:ext cx="6113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52"/>
          <p:cNvCxnSpPr/>
          <p:nvPr/>
        </p:nvCxnSpPr>
        <p:spPr bwMode="gray">
          <a:xfrm>
            <a:off x="8030246" y="2651510"/>
            <a:ext cx="0" cy="474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52"/>
          <p:cNvCxnSpPr/>
          <p:nvPr/>
        </p:nvCxnSpPr>
        <p:spPr bwMode="gray">
          <a:xfrm flipH="1">
            <a:off x="8030246" y="3125950"/>
            <a:ext cx="2708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8837423" y="3200293"/>
            <a:ext cx="2700080" cy="954107"/>
          </a:xfrm>
          <a:prstGeom prst="rect">
            <a:avLst/>
          </a:prstGeom>
          <a:noFill/>
        </p:spPr>
        <p:txBody>
          <a:bodyPr wrap="square" rtlCol="0">
            <a:noAutofit/>
          </a:bodyPr>
          <a:lstStyle/>
          <a:p>
            <a:r>
              <a:rPr sz="1200" b="1" dirty="0">
                <a:latin typeface="Huawei Sans" panose="020C0503030203020204" pitchFamily="34" charset="0"/>
              </a:rPr>
              <a:t>A prefix length of /127 is allocated to P2P links.</a:t>
            </a:r>
            <a:endParaRPr lang="en-US" altLang="zh-CN" sz="1200" b="1" dirty="0">
              <a:latin typeface="Huawei Sans" panose="020C0503030203020204" pitchFamily="34" charset="0"/>
              <a:cs typeface="Arial" panose="020B0604020202020204" pitchFamily="34" charset="0"/>
            </a:endParaRPr>
          </a:p>
          <a:p>
            <a:r>
              <a:rPr sz="1200" b="1" dirty="0">
                <a:latin typeface="Huawei Sans" panose="020C0503030203020204" pitchFamily="34" charset="0"/>
              </a:rPr>
              <a:t>Ensure that uplink and downlink interconnection addresses are consecutive as much as possible to facilitate aggregation.</a:t>
            </a:r>
            <a:endParaRPr lang="en-US" altLang="zh-CN" sz="1200" b="1" dirty="0">
              <a:latin typeface="Huawei Sans" panose="020C0503030203020204" pitchFamily="34" charset="0"/>
              <a:cs typeface="Arial" panose="020B0604020202020204" pitchFamily="34" charset="0"/>
            </a:endParaRPr>
          </a:p>
          <a:p>
            <a:r>
              <a:rPr sz="1200" dirty="0">
                <a:solidFill>
                  <a:srgbClr val="EC7061"/>
                </a:solidFill>
                <a:latin typeface="Huawei Sans" panose="020C0503030203020204" pitchFamily="34" charset="0"/>
              </a:rPr>
              <a:t>2031:0:1::/127</a:t>
            </a:r>
          </a:p>
        </p:txBody>
      </p:sp>
      <p:cxnSp>
        <p:nvCxnSpPr>
          <p:cNvPr id="77" name="直接箭头连接符 76"/>
          <p:cNvCxnSpPr/>
          <p:nvPr/>
        </p:nvCxnSpPr>
        <p:spPr bwMode="gray">
          <a:xfrm flipH="1">
            <a:off x="7961234" y="6139464"/>
            <a:ext cx="792221" cy="0"/>
          </a:xfrm>
          <a:prstGeom prst="straightConnector1">
            <a:avLst/>
          </a:pr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箭头连接符 77"/>
          <p:cNvCxnSpPr/>
          <p:nvPr/>
        </p:nvCxnSpPr>
        <p:spPr bwMode="gray">
          <a:xfrm flipH="1">
            <a:off x="7105361" y="5030328"/>
            <a:ext cx="1732062" cy="0"/>
          </a:xfrm>
          <a:prstGeom prst="straightConnector1">
            <a:avLst/>
          </a:prstGeom>
          <a:noFill/>
          <a:ln w="9525" cap="flat" cmpd="sng" algn="ctr">
            <a:solidFill>
              <a:srgbClr val="EC706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箭头连接符 78"/>
          <p:cNvCxnSpPr/>
          <p:nvPr/>
        </p:nvCxnSpPr>
        <p:spPr bwMode="gray">
          <a:xfrm flipH="1" flipV="1">
            <a:off x="6771051" y="4618731"/>
            <a:ext cx="334309" cy="411597"/>
          </a:xfrm>
          <a:prstGeom prst="straightConnector1">
            <a:avLst/>
          </a:pr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箭头连接符 79"/>
          <p:cNvCxnSpPr/>
          <p:nvPr/>
        </p:nvCxnSpPr>
        <p:spPr bwMode="gray">
          <a:xfrm flipH="1" flipV="1">
            <a:off x="5750430" y="3681162"/>
            <a:ext cx="3128529" cy="251"/>
          </a:xfrm>
          <a:prstGeom prst="straightConnector1">
            <a:avLst/>
          </a:pr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文本框 80"/>
          <p:cNvSpPr txBox="1"/>
          <p:nvPr/>
        </p:nvSpPr>
        <p:spPr bwMode="gray">
          <a:xfrm>
            <a:off x="9154427" y="2137104"/>
            <a:ext cx="2542099" cy="591335"/>
          </a:xfrm>
          <a:prstGeom prst="rect">
            <a:avLst/>
          </a:prstGeom>
          <a:noFill/>
        </p:spPr>
        <p:txBody>
          <a:bodyPr wrap="square" rtlCol="0">
            <a:noAutofit/>
          </a:bodyPr>
          <a:lstStyle/>
          <a:p>
            <a:r>
              <a:rPr sz="1200" b="1" dirty="0">
                <a:latin typeface="Huawei Sans" panose="020C0503030203020204" pitchFamily="34" charset="0"/>
              </a:rPr>
              <a:t>A /128 IPv6 address is allocated to a loopback interface.</a:t>
            </a:r>
            <a:endParaRPr lang="en-US" altLang="zh-CN" sz="1200" b="1" dirty="0">
              <a:latin typeface="Huawei Sans" panose="020C0503030203020204" pitchFamily="34" charset="0"/>
              <a:cs typeface="Arial" panose="020B0604020202020204" pitchFamily="34" charset="0"/>
            </a:endParaRPr>
          </a:p>
          <a:p>
            <a:r>
              <a:rPr sz="1200" dirty="0">
                <a:solidFill>
                  <a:srgbClr val="EC7061"/>
                </a:solidFill>
                <a:latin typeface="Huawei Sans" panose="020C0503030203020204" pitchFamily="34" charset="0"/>
              </a:rPr>
              <a:t>2031:0:A0::1/128</a:t>
            </a:r>
            <a:endParaRPr lang="en-US" sz="1200" dirty="0">
              <a:solidFill>
                <a:srgbClr val="EC7061"/>
              </a:solidFill>
              <a:latin typeface="Huawei Sans" panose="020C0503030203020204" pitchFamily="34" charset="0"/>
              <a:cs typeface="Arial" panose="020B0604020202020204" pitchFamily="34" charset="0"/>
            </a:endParaRPr>
          </a:p>
        </p:txBody>
      </p:sp>
      <p:cxnSp>
        <p:nvCxnSpPr>
          <p:cNvPr id="82" name="直接箭头连接符 81"/>
          <p:cNvCxnSpPr/>
          <p:nvPr/>
        </p:nvCxnSpPr>
        <p:spPr bwMode="gray">
          <a:xfrm flipH="1">
            <a:off x="7963254" y="2335569"/>
            <a:ext cx="1191173" cy="0"/>
          </a:xfrm>
          <a:prstGeom prst="straightConnector1">
            <a:avLst/>
          </a:pr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Connector 52"/>
          <p:cNvCxnSpPr/>
          <p:nvPr/>
        </p:nvCxnSpPr>
        <p:spPr bwMode="gray">
          <a:xfrm flipH="1">
            <a:off x="7719362" y="2312199"/>
            <a:ext cx="58556" cy="245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52"/>
          <p:cNvCxnSpPr/>
          <p:nvPr/>
        </p:nvCxnSpPr>
        <p:spPr bwMode="gray">
          <a:xfrm flipH="1" flipV="1">
            <a:off x="7642809" y="2281320"/>
            <a:ext cx="265159" cy="589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51943" y="2013829"/>
            <a:ext cx="351717" cy="288000"/>
          </a:xfrm>
          <a:prstGeom prst="rect">
            <a:avLst/>
          </a:prstGeom>
        </p:spPr>
      </p:pic>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99601" y="2020039"/>
            <a:ext cx="351717" cy="288000"/>
          </a:xfrm>
          <a:prstGeom prst="rect">
            <a:avLst/>
          </a:prstGeom>
        </p:spPr>
      </p:pic>
      <p:pic>
        <p:nvPicPr>
          <p:cNvPr id="88" name="图片 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002726" y="2954106"/>
            <a:ext cx="351220" cy="288000"/>
          </a:xfrm>
          <a:prstGeom prst="rect">
            <a:avLst/>
          </a:prstGeom>
        </p:spPr>
      </p:pic>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57529" y="2960246"/>
            <a:ext cx="351220" cy="288000"/>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543752" y="2491295"/>
            <a:ext cx="351220" cy="288000"/>
          </a:xfrm>
          <a:prstGeom prst="rect">
            <a:avLst/>
          </a:prstGeom>
        </p:spPr>
      </p:pic>
      <p:pic>
        <p:nvPicPr>
          <p:cNvPr id="91" name="图片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502860" y="4286140"/>
            <a:ext cx="351220" cy="288000"/>
          </a:xfrm>
          <a:prstGeom prst="rect">
            <a:avLst/>
          </a:prstGeom>
        </p:spPr>
      </p:pic>
      <p:pic>
        <p:nvPicPr>
          <p:cNvPr id="92" name="图片 9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290609" y="4279944"/>
            <a:ext cx="351220" cy="288000"/>
          </a:xfrm>
          <a:prstGeom prst="rect">
            <a:avLst/>
          </a:prstGeom>
        </p:spPr>
      </p:pic>
      <p:pic>
        <p:nvPicPr>
          <p:cNvPr id="93" name="图片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296078" y="5419676"/>
            <a:ext cx="351220" cy="288000"/>
          </a:xfrm>
          <a:prstGeom prst="rect">
            <a:avLst/>
          </a:prstGeom>
        </p:spPr>
      </p:pic>
      <p:pic>
        <p:nvPicPr>
          <p:cNvPr id="94" name="图片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96806" y="5415035"/>
            <a:ext cx="351220" cy="288000"/>
          </a:xfrm>
          <a:prstGeom prst="rect">
            <a:avLst/>
          </a:prstGeom>
        </p:spPr>
      </p:pic>
      <p:pic>
        <p:nvPicPr>
          <p:cNvPr id="95" name="图片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489680" y="5415035"/>
            <a:ext cx="351220" cy="288000"/>
          </a:xfrm>
          <a:prstGeom prst="rect">
            <a:avLst/>
          </a:prstGeom>
        </p:spPr>
      </p:pic>
      <p:pic>
        <p:nvPicPr>
          <p:cNvPr id="96" name="图片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489680" y="4279944"/>
            <a:ext cx="351220" cy="288000"/>
          </a:xfrm>
          <a:prstGeom prst="rect">
            <a:avLst/>
          </a:prstGeom>
        </p:spPr>
      </p:pic>
      <p:pic>
        <p:nvPicPr>
          <p:cNvPr id="97" name="图片 9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8253512" y="2493643"/>
            <a:ext cx="351220" cy="288000"/>
          </a:xfrm>
          <a:prstGeom prst="rect">
            <a:avLst/>
          </a:prstGeom>
        </p:spPr>
      </p:pic>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8263502" y="3003700"/>
            <a:ext cx="351220" cy="288000"/>
          </a:xfrm>
          <a:prstGeom prst="rect">
            <a:avLst/>
          </a:prstGeom>
        </p:spPr>
      </p:pic>
      <p:pic>
        <p:nvPicPr>
          <p:cNvPr id="99" name="图片 98" descr="PC.png"/>
          <p:cNvPicPr>
            <a:picLocks noChangeAspect="1"/>
          </p:cNvPicPr>
          <p:nvPr/>
        </p:nvPicPr>
        <p:blipFill>
          <a:blip r:embed="rId8" cstate="print"/>
          <a:stretch>
            <a:fillRect/>
          </a:stretch>
        </p:blipFill>
        <p:spPr bwMode="gray">
          <a:xfrm>
            <a:off x="5269991" y="6005453"/>
            <a:ext cx="375000" cy="288000"/>
          </a:xfrm>
          <a:prstGeom prst="rect">
            <a:avLst/>
          </a:prstGeom>
        </p:spPr>
      </p:pic>
      <p:pic>
        <p:nvPicPr>
          <p:cNvPr id="100" name="图片 99" descr="PC.png"/>
          <p:cNvPicPr>
            <a:picLocks noChangeAspect="1"/>
          </p:cNvPicPr>
          <p:nvPr/>
        </p:nvPicPr>
        <p:blipFill>
          <a:blip r:embed="rId8" cstate="print"/>
          <a:stretch>
            <a:fillRect/>
          </a:stretch>
        </p:blipFill>
        <p:spPr bwMode="gray">
          <a:xfrm>
            <a:off x="6469347" y="6026503"/>
            <a:ext cx="375000" cy="288000"/>
          </a:xfrm>
          <a:prstGeom prst="rect">
            <a:avLst/>
          </a:prstGeom>
        </p:spPr>
      </p:pic>
      <p:pic>
        <p:nvPicPr>
          <p:cNvPr id="101" name="图片 100" descr="PC.png"/>
          <p:cNvPicPr>
            <a:picLocks noChangeAspect="1"/>
          </p:cNvPicPr>
          <p:nvPr/>
        </p:nvPicPr>
        <p:blipFill>
          <a:blip r:embed="rId8" cstate="print"/>
          <a:stretch>
            <a:fillRect/>
          </a:stretch>
        </p:blipFill>
        <p:spPr bwMode="gray">
          <a:xfrm>
            <a:off x="7474256" y="6023626"/>
            <a:ext cx="375000" cy="288000"/>
          </a:xfrm>
          <a:prstGeom prst="rect">
            <a:avLst/>
          </a:prstGeom>
        </p:spPr>
      </p:pic>
      <p:sp>
        <p:nvSpPr>
          <p:cNvPr id="9" name="圆角矩形 75">
            <a:extLst>
              <a:ext uri="{FF2B5EF4-FFF2-40B4-BE49-F238E27FC236}">
                <a16:creationId xmlns:a16="http://schemas.microsoft.com/office/drawing/2014/main" id="{C41F3058-FE32-4676-9941-8909C655E5C2}"/>
              </a:ext>
            </a:extLst>
          </p:cNvPr>
          <p:cNvSpPr/>
          <p:nvPr/>
        </p:nvSpPr>
        <p:spPr bwMode="gray">
          <a:xfrm>
            <a:off x="5044196" y="1503118"/>
            <a:ext cx="6652329" cy="486391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1450" indent="-171450">
              <a:buFontTx/>
              <a:buAutoNum type="arabicPeriod"/>
            </a:pP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5298372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solidFill>
                  <a:schemeClr val="bg1">
                    <a:lumMod val="50000"/>
                  </a:schemeClr>
                </a:solidFill>
                <a:latin typeface="Huawei Sans" panose="020C0503030203020204" pitchFamily="34" charset="0"/>
              </a:rPr>
              <a:t>IPv6 Overview</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Address Introduction</a:t>
            </a:r>
            <a:endParaRPr lang="en-US" altLang="zh-CN" dirty="0">
              <a:solidFill>
                <a:schemeClr val="bg1">
                  <a:lumMod val="50000"/>
                </a:schemeClr>
              </a:solidFill>
              <a:latin typeface="Huawei Sans" panose="020C0503030203020204" pitchFamily="34" charset="0"/>
            </a:endParaRPr>
          </a:p>
          <a:p>
            <a:r>
              <a:rPr b="1">
                <a:latin typeface="Huawei Sans" panose="020C0503030203020204" pitchFamily="34" charset="0"/>
              </a:rPr>
              <a:t>IPv6 Packet Structure</a:t>
            </a:r>
            <a:endParaRPr lang="en-US" altLang="zh-CN" b="1" dirty="0">
              <a:latin typeface="Huawei Sans" panose="020C0503030203020204" pitchFamily="34" charset="0"/>
            </a:endParaRPr>
          </a:p>
          <a:p>
            <a:r>
              <a:rPr>
                <a:solidFill>
                  <a:schemeClr val="bg1">
                    <a:lumMod val="50000"/>
                  </a:schemeClr>
                </a:solidFill>
                <a:latin typeface="Huawei Sans" panose="020C0503030203020204" pitchFamily="34" charset="0"/>
              </a:rPr>
              <a:t>Basic IPv6 Configuration</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6099469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Packet Composition</a:t>
            </a:r>
          </a:p>
        </p:txBody>
      </p:sp>
      <p:sp>
        <p:nvSpPr>
          <p:cNvPr id="4" name="Rectangle 67"/>
          <p:cNvSpPr>
            <a:spLocks noChangeArrowheads="1"/>
          </p:cNvSpPr>
          <p:nvPr/>
        </p:nvSpPr>
        <p:spPr bwMode="gray">
          <a:xfrm flipV="1">
            <a:off x="1295400" y="2922588"/>
            <a:ext cx="7442200" cy="38100"/>
          </a:xfrm>
          <a:prstGeom prst="rect">
            <a:avLst/>
          </a:prstGeom>
          <a:noFill/>
          <a:ln w="31750" algn="ctr">
            <a:no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6" name="Rectangle 71"/>
          <p:cNvSpPr txBox="1">
            <a:spLocks noChangeArrowheads="1"/>
          </p:cNvSpPr>
          <p:nvPr/>
        </p:nvSpPr>
        <p:spPr bwMode="gray">
          <a:xfrm>
            <a:off x="447674" y="3657760"/>
            <a:ext cx="11301414" cy="2466815"/>
          </a:xfrm>
          <a:prstGeom prst="rect">
            <a:avLst/>
          </a:prstGeom>
          <a:noFill/>
        </p:spPr>
        <p:txBody>
          <a:bodyPr wrap="square" lIns="80016" tIns="40016" rIns="80016" bIns="40016">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nSpc>
                <a:spcPct val="100000"/>
              </a:lnSpc>
              <a:buNone/>
            </a:pPr>
            <a:r>
              <a:rPr dirty="0">
                <a:latin typeface="Huawei Sans" panose="020C0503030203020204" pitchFamily="34" charset="0"/>
              </a:rPr>
              <a:t>An IPv6 packet is generally composed of the following parts:</a:t>
            </a:r>
          </a:p>
          <a:p>
            <a:pPr marL="295275" lvl="1" indent="-295275">
              <a:lnSpc>
                <a:spcPct val="100000"/>
              </a:lnSpc>
            </a:pPr>
            <a:r>
              <a:rPr sz="1600" b="1" dirty="0">
                <a:latin typeface="Huawei Sans" panose="020C0503030203020204" pitchFamily="34" charset="0"/>
              </a:rPr>
              <a:t>IPv6 header:</a:t>
            </a:r>
            <a:r>
              <a:rPr sz="1600" dirty="0">
                <a:latin typeface="Huawei Sans" panose="020C0503030203020204" pitchFamily="34" charset="0"/>
              </a:rPr>
              <a:t> provides basic packet forwarding information. Routers use the information to forward most packets.</a:t>
            </a:r>
          </a:p>
          <a:p>
            <a:pPr marL="295275" lvl="1" indent="-295275">
              <a:lnSpc>
                <a:spcPct val="100000"/>
              </a:lnSpc>
            </a:pPr>
            <a:r>
              <a:rPr sz="1600" b="1" dirty="0">
                <a:latin typeface="Huawei Sans" panose="020C0503030203020204" pitchFamily="34" charset="0"/>
              </a:rPr>
              <a:t>Extension headers:</a:t>
            </a:r>
            <a:r>
              <a:rPr sz="1600" dirty="0">
                <a:latin typeface="Huawei Sans" panose="020C0503030203020204" pitchFamily="34" charset="0"/>
              </a:rPr>
              <a:t> provide extended packet forwarding information, such as segmentation and encryption. This part is optional and does not need to be processed by each router. A sender adds one or more extension headers only when a router or destination node needs to perform special processing.</a:t>
            </a:r>
          </a:p>
          <a:p>
            <a:pPr marL="295275" lvl="1" indent="-295275">
              <a:lnSpc>
                <a:spcPct val="100000"/>
              </a:lnSpc>
            </a:pPr>
            <a:r>
              <a:rPr sz="1600" b="1" dirty="0">
                <a:latin typeface="Huawei Sans" panose="020C0503030203020204" pitchFamily="34" charset="0"/>
              </a:rPr>
              <a:t>Upper-layer protocol data unit:</a:t>
            </a:r>
            <a:r>
              <a:rPr sz="1600" dirty="0">
                <a:latin typeface="Huawei Sans" panose="020C0503030203020204" pitchFamily="34" charset="0"/>
              </a:rPr>
              <a:t> is generally composed of an upper-layer protocol header and its payload. This part is similar to the upper-layer protocol data unit in an IPv4 packet.</a:t>
            </a:r>
            <a:endParaRPr lang="zh-CN" altLang="en-US" sz="1600" dirty="0">
              <a:latin typeface="Huawei Sans" panose="020C0503030203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4060718660"/>
              </p:ext>
            </p:extLst>
          </p:nvPr>
        </p:nvGraphicFramePr>
        <p:xfrm>
          <a:off x="1714124" y="1721000"/>
          <a:ext cx="8992078" cy="392872"/>
        </p:xfrm>
        <a:graphic>
          <a:graphicData uri="http://schemas.openxmlformats.org/drawingml/2006/table">
            <a:tbl>
              <a:tblPr firstRow="1" bandRow="1">
                <a:tableStyleId>{2D5ABB26-0587-4C30-8999-92F81FD0307C}</a:tableStyleId>
              </a:tblPr>
              <a:tblGrid>
                <a:gridCol w="2225517">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215916">
                  <a:extLst>
                    <a:ext uri="{9D8B030D-6E8A-4147-A177-3AD203B41FA5}">
                      <a16:colId xmlns:a16="http://schemas.microsoft.com/office/drawing/2014/main" val="20002"/>
                    </a:ext>
                  </a:extLst>
                </a:gridCol>
                <a:gridCol w="2050649">
                  <a:extLst>
                    <a:ext uri="{9D8B030D-6E8A-4147-A177-3AD203B41FA5}">
                      <a16:colId xmlns:a16="http://schemas.microsoft.com/office/drawing/2014/main" val="20003"/>
                    </a:ext>
                  </a:extLst>
                </a:gridCol>
                <a:gridCol w="2366396">
                  <a:extLst>
                    <a:ext uri="{9D8B030D-6E8A-4147-A177-3AD203B41FA5}">
                      <a16:colId xmlns:a16="http://schemas.microsoft.com/office/drawing/2014/main" val="20004"/>
                    </a:ext>
                  </a:extLst>
                </a:gridCol>
              </a:tblGrid>
              <a:tr h="392872">
                <a:tc>
                  <a:txBody>
                    <a:bodyPr/>
                    <a:lstStyle/>
                    <a:p>
                      <a:pPr algn="ctr"/>
                      <a:r>
                        <a:rPr sz="1400">
                          <a:latin typeface="Huawei Sans" panose="020C0503030203020204" pitchFamily="34" charset="0"/>
                        </a:rPr>
                        <a:t>IPv6 header</a:t>
                      </a:r>
                      <a:endParaRPr lang="en-US" altLang="zh-CN" sz="1400" dirty="0">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sz="1400">
                          <a:latin typeface="Huawei Sans" panose="020C0503030203020204" pitchFamily="34" charset="0"/>
                        </a:rPr>
                        <a:t>Extension header</a:t>
                      </a:r>
                      <a:endParaRPr lang="zh-CN" altLang="en-US" sz="1400" dirty="0">
                        <a:latin typeface="Huawei Sans" panose="020C0503030203020204" pitchFamily="34" charset="0"/>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gridSpan="3">
                  <a:txBody>
                    <a:bodyPr/>
                    <a:lstStyle/>
                    <a:p>
                      <a:pPr algn="ctr"/>
                      <a:r>
                        <a:rPr sz="1400">
                          <a:latin typeface="Huawei Sans" panose="020C0503030203020204" pitchFamily="34" charset="0"/>
                        </a:rPr>
                        <a:t>Upper-layer protocol data unit</a:t>
                      </a:r>
                      <a:endParaRPr lang="zh-CN" altLang="en-US" sz="1400" dirty="0">
                        <a:latin typeface="Huawei Sans" panose="020C0503030203020204" pitchFamily="34" charset="0"/>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extLst>
                  <a:ext uri="{0D108BD9-81ED-4DB2-BD59-A6C34878D82A}">
                    <a16:rowId xmlns:a16="http://schemas.microsoft.com/office/drawing/2014/main" val="10000"/>
                  </a:ext>
                </a:extLst>
              </a:tr>
            </a:tbl>
          </a:graphicData>
        </a:graphic>
      </p:graphicFrame>
      <p:cxnSp>
        <p:nvCxnSpPr>
          <p:cNvPr id="9" name="直接连接符 11"/>
          <p:cNvCxnSpPr/>
          <p:nvPr/>
        </p:nvCxnSpPr>
        <p:spPr bwMode="gray">
          <a:xfrm>
            <a:off x="10706203" y="2335975"/>
            <a:ext cx="0" cy="36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箭头连接符 10"/>
          <p:cNvCxnSpPr/>
          <p:nvPr/>
        </p:nvCxnSpPr>
        <p:spPr bwMode="gray">
          <a:xfrm>
            <a:off x="3942031" y="2506444"/>
            <a:ext cx="6764172"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1"/>
          <p:cNvCxnSpPr/>
          <p:nvPr/>
        </p:nvCxnSpPr>
        <p:spPr bwMode="gray">
          <a:xfrm>
            <a:off x="3942031" y="2317476"/>
            <a:ext cx="0" cy="36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2"/>
          <p:cNvSpPr/>
          <p:nvPr/>
        </p:nvSpPr>
        <p:spPr bwMode="gray">
          <a:xfrm>
            <a:off x="6654554" y="2168135"/>
            <a:ext cx="1339126" cy="369332"/>
          </a:xfrm>
          <a:prstGeom prst="rect">
            <a:avLst/>
          </a:prstGeom>
          <a:noFill/>
          <a:ln>
            <a:noFill/>
          </a:ln>
        </p:spPr>
        <p:txBody>
          <a:bodyPr wrap="square">
            <a:noAutofit/>
          </a:bodyPr>
          <a:lstStyle/>
          <a:p>
            <a:r>
              <a:rPr b="1" dirty="0">
                <a:latin typeface="Huawei Sans" panose="020C0503030203020204" pitchFamily="34" charset="0"/>
              </a:rPr>
              <a:t>Payload</a:t>
            </a:r>
            <a:endParaRPr lang="zh-CN" altLang="en-US" b="1" dirty="0">
              <a:latin typeface="Huawei Sans" panose="020C0503030203020204" pitchFamily="34" charset="0"/>
            </a:endParaRPr>
          </a:p>
        </p:txBody>
      </p:sp>
      <p:grpSp>
        <p:nvGrpSpPr>
          <p:cNvPr id="13" name="组合 12"/>
          <p:cNvGrpSpPr/>
          <p:nvPr/>
        </p:nvGrpSpPr>
        <p:grpSpPr bwMode="gray">
          <a:xfrm>
            <a:off x="1714124" y="2850818"/>
            <a:ext cx="8992078" cy="542412"/>
            <a:chOff x="1869435" y="5873484"/>
            <a:chExt cx="7332514" cy="542412"/>
          </a:xfrm>
        </p:grpSpPr>
        <p:cxnSp>
          <p:nvCxnSpPr>
            <p:cNvPr id="14" name="直接连接符 11"/>
            <p:cNvCxnSpPr/>
            <p:nvPr/>
          </p:nvCxnSpPr>
          <p:spPr bwMode="gray">
            <a:xfrm>
              <a:off x="9201949" y="6053530"/>
              <a:ext cx="0" cy="36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0"/>
            <p:cNvCxnSpPr/>
            <p:nvPr/>
          </p:nvCxnSpPr>
          <p:spPr bwMode="gray">
            <a:xfrm>
              <a:off x="1886176" y="6237304"/>
              <a:ext cx="7315773"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1"/>
            <p:cNvCxnSpPr/>
            <p:nvPr/>
          </p:nvCxnSpPr>
          <p:spPr bwMode="gray">
            <a:xfrm>
              <a:off x="1869435" y="6055896"/>
              <a:ext cx="0" cy="36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2"/>
            <p:cNvSpPr/>
            <p:nvPr/>
          </p:nvSpPr>
          <p:spPr bwMode="gray">
            <a:xfrm>
              <a:off x="4818785" y="5873484"/>
              <a:ext cx="1450555" cy="369332"/>
            </a:xfrm>
            <a:prstGeom prst="rect">
              <a:avLst/>
            </a:prstGeom>
            <a:noFill/>
            <a:ln>
              <a:noFill/>
            </a:ln>
          </p:spPr>
          <p:txBody>
            <a:bodyPr wrap="square">
              <a:noAutofit/>
            </a:bodyPr>
            <a:lstStyle/>
            <a:p>
              <a:r>
                <a:rPr b="1" dirty="0">
                  <a:latin typeface="Huawei Sans" panose="020C0503030203020204" pitchFamily="34" charset="0"/>
                </a:rPr>
                <a:t>IPv6 packet</a:t>
              </a:r>
              <a:endParaRPr lang="zh-CN" altLang="en-US" b="1" dirty="0">
                <a:latin typeface="Huawei Sans" panose="020C0503030203020204" pitchFamily="34" charset="0"/>
              </a:endParaRPr>
            </a:p>
          </p:txBody>
        </p:sp>
      </p:grpSp>
    </p:spTree>
    <p:extLst>
      <p:ext uri="{BB962C8B-B14F-4D97-AF65-F5344CB8AC3E}">
        <p14:creationId xmlns:p14="http://schemas.microsoft.com/office/powerpoint/2010/main" val="1232809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Header</a:t>
            </a:r>
          </a:p>
        </p:txBody>
      </p:sp>
      <p:sp>
        <p:nvSpPr>
          <p:cNvPr id="10" name="圆角矩形 3"/>
          <p:cNvSpPr/>
          <p:nvPr/>
        </p:nvSpPr>
        <p:spPr bwMode="gray">
          <a:xfrm>
            <a:off x="583267" y="4152349"/>
            <a:ext cx="10945215" cy="1832646"/>
          </a:xfrm>
          <a:prstGeom prst="roundRect">
            <a:avLst>
              <a:gd name="adj" fmla="val 96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6000" tIns="96000" rIns="96000" bIns="96000" rtlCol="0" anchor="t" anchorCtr="0">
            <a:noAutofit/>
          </a:bodyPr>
          <a:lstStyle/>
          <a:p>
            <a:pPr marL="118530" indent="-118530" algn="just">
              <a:spcAft>
                <a:spcPts val="800"/>
              </a:spcAft>
              <a:buFont typeface="Arial" panose="020B0604020202020204" pitchFamily="34" charset="0"/>
              <a:buChar char="•"/>
            </a:pPr>
            <a:r>
              <a:rPr sz="1200" b="1" dirty="0">
                <a:solidFill>
                  <a:srgbClr val="EC7061"/>
                </a:solidFill>
                <a:latin typeface="Huawei Sans" panose="020C0503030203020204" pitchFamily="34" charset="0"/>
              </a:rPr>
              <a:t>The checksum at Layer 3 is removed.</a:t>
            </a:r>
            <a:r>
              <a:rPr sz="1200" dirty="0">
                <a:latin typeface="Huawei Sans" panose="020C0503030203020204" pitchFamily="34" charset="0"/>
              </a:rPr>
              <a:t> </a:t>
            </a:r>
            <a:r>
              <a:rPr sz="1200" dirty="0">
                <a:solidFill>
                  <a:schemeClr val="tx1"/>
                </a:solidFill>
                <a:latin typeface="Huawei Sans" panose="020C0503030203020204" pitchFamily="34" charset="0"/>
              </a:rPr>
              <a:t>The checksums at Layer 2 and Layer 4 have been provided in the protocol stack. Therefore, the checksum at Layer 3 is removed to save router processing resources.</a:t>
            </a:r>
            <a:endParaRPr lang="zh-CN" altLang="en-US" sz="1200" dirty="0">
              <a:solidFill>
                <a:schemeClr val="tx1"/>
              </a:solidFill>
              <a:latin typeface="Huawei Sans" panose="020C0503030203020204" pitchFamily="34" charset="0"/>
              <a:cs typeface="Arial" panose="020B0604020202020204" pitchFamily="34" charset="0"/>
            </a:endParaRPr>
          </a:p>
          <a:p>
            <a:pPr marL="118530" indent="-118530" algn="just">
              <a:spcAft>
                <a:spcPts val="800"/>
              </a:spcAft>
              <a:buFont typeface="Arial" panose="020B0604020202020204" pitchFamily="34" charset="0"/>
              <a:buChar char="•"/>
            </a:pPr>
            <a:r>
              <a:rPr sz="1200" b="1" dirty="0">
                <a:solidFill>
                  <a:srgbClr val="EC7061"/>
                </a:solidFill>
                <a:latin typeface="Huawei Sans" panose="020C0503030203020204" pitchFamily="34" charset="0"/>
              </a:rPr>
              <a:t>The fragmentation function on the intermediate node is removed.</a:t>
            </a:r>
            <a:r>
              <a:rPr sz="1200" dirty="0">
                <a:solidFill>
                  <a:schemeClr val="tx1"/>
                </a:solidFill>
                <a:latin typeface="Huawei Sans" panose="020C0503030203020204" pitchFamily="34" charset="0"/>
              </a:rPr>
              <a:t> Fragments are processed only on the source node that generates data but not on the intermediate </a:t>
            </a:r>
            <a:r>
              <a:rPr lang="en-US" altLang="zh-CN" sz="1200" dirty="0">
                <a:solidFill>
                  <a:schemeClr val="tx1"/>
                </a:solidFill>
                <a:latin typeface="Huawei Sans" panose="020C0503030203020204" pitchFamily="34" charset="0"/>
              </a:rPr>
              <a:t>node</a:t>
            </a:r>
            <a:r>
              <a:rPr sz="1200" dirty="0">
                <a:solidFill>
                  <a:schemeClr val="tx1"/>
                </a:solidFill>
                <a:latin typeface="Huawei Sans" panose="020C0503030203020204" pitchFamily="34" charset="0"/>
              </a:rPr>
              <a:t>, preventing the intermediate </a:t>
            </a:r>
            <a:r>
              <a:rPr lang="en-US" altLang="zh-CN" sz="1200" dirty="0">
                <a:solidFill>
                  <a:schemeClr val="tx1"/>
                </a:solidFill>
                <a:latin typeface="Huawei Sans" panose="020C0503030203020204" pitchFamily="34" charset="0"/>
              </a:rPr>
              <a:t>node </a:t>
            </a:r>
            <a:r>
              <a:rPr sz="1200" dirty="0">
                <a:solidFill>
                  <a:schemeClr val="tx1"/>
                </a:solidFill>
                <a:latin typeface="Huawei Sans" panose="020C0503030203020204" pitchFamily="34" charset="0"/>
              </a:rPr>
              <a:t>from consuming a large amount of CPU resources to process fragments.</a:t>
            </a:r>
            <a:endParaRPr lang="en-US" altLang="zh-CN" sz="1200" dirty="0">
              <a:solidFill>
                <a:schemeClr val="tx1"/>
              </a:solidFill>
              <a:latin typeface="Huawei Sans" panose="020C0503030203020204" pitchFamily="34" charset="0"/>
              <a:cs typeface="Arial" panose="020B0604020202020204" pitchFamily="34" charset="0"/>
            </a:endParaRPr>
          </a:p>
          <a:p>
            <a:pPr marL="118530" indent="-118530" algn="just">
              <a:spcAft>
                <a:spcPts val="800"/>
              </a:spcAft>
              <a:buFont typeface="Arial" panose="020B0604020202020204" pitchFamily="34" charset="0"/>
              <a:buChar char="•"/>
            </a:pPr>
            <a:r>
              <a:rPr sz="1200" b="1" dirty="0">
                <a:solidFill>
                  <a:srgbClr val="EC7061"/>
                </a:solidFill>
                <a:latin typeface="Huawei Sans" panose="020C0503030203020204" pitchFamily="34" charset="0"/>
              </a:rPr>
              <a:t>The fixed-length IPv6 header is defined.</a:t>
            </a:r>
            <a:r>
              <a:rPr sz="1200" dirty="0">
                <a:latin typeface="Huawei Sans" panose="020C0503030203020204" pitchFamily="34" charset="0"/>
              </a:rPr>
              <a:t> </a:t>
            </a:r>
            <a:r>
              <a:rPr sz="1200" dirty="0">
                <a:solidFill>
                  <a:schemeClr val="tx1"/>
                </a:solidFill>
                <a:latin typeface="Huawei Sans" panose="020C0503030203020204" pitchFamily="34" charset="0"/>
              </a:rPr>
              <a:t>This facilitates fast hardware processing and improves the forwarding efficiency of routers.</a:t>
            </a:r>
            <a:endParaRPr lang="zh-CN" altLang="en-US" sz="1200" dirty="0">
              <a:solidFill>
                <a:schemeClr val="tx1"/>
              </a:solidFill>
              <a:latin typeface="Huawei Sans" panose="020C0503030203020204" pitchFamily="34" charset="0"/>
              <a:cs typeface="Arial" panose="020B0604020202020204" pitchFamily="34" charset="0"/>
            </a:endParaRPr>
          </a:p>
          <a:p>
            <a:pPr marL="118530" indent="-118530" algn="just">
              <a:spcAft>
                <a:spcPts val="800"/>
              </a:spcAft>
              <a:buFont typeface="Arial" panose="020B0604020202020204" pitchFamily="34" charset="0"/>
              <a:buChar char="•"/>
            </a:pPr>
            <a:r>
              <a:rPr sz="1200" b="1" dirty="0">
                <a:solidFill>
                  <a:srgbClr val="EC7061"/>
                </a:solidFill>
                <a:latin typeface="Huawei Sans" panose="020C0503030203020204" pitchFamily="34" charset="0"/>
              </a:rPr>
              <a:t>Security options are supported.</a:t>
            </a:r>
            <a:r>
              <a:rPr sz="1200" dirty="0">
                <a:latin typeface="Huawei Sans" panose="020C0503030203020204" pitchFamily="34" charset="0"/>
              </a:rPr>
              <a:t> </a:t>
            </a:r>
            <a:r>
              <a:rPr sz="1200" dirty="0">
                <a:solidFill>
                  <a:schemeClr val="tx1"/>
                </a:solidFill>
                <a:latin typeface="Huawei Sans" panose="020C0503030203020204" pitchFamily="34" charset="0"/>
              </a:rPr>
              <a:t>IPv6 provides optimal support for IPsec, allowing the upper-layer protocols to omit many security options.</a:t>
            </a:r>
            <a:endParaRPr lang="en-US" altLang="zh-CN" sz="1200" dirty="0">
              <a:solidFill>
                <a:schemeClr val="tx1"/>
              </a:solidFill>
              <a:latin typeface="Huawei Sans" panose="020C0503030203020204" pitchFamily="34" charset="0"/>
              <a:cs typeface="Arial" panose="020B0604020202020204" pitchFamily="34" charset="0"/>
            </a:endParaRPr>
          </a:p>
          <a:p>
            <a:pPr marL="118530" indent="-118530" algn="just">
              <a:spcAft>
                <a:spcPts val="800"/>
              </a:spcAft>
              <a:buFont typeface="Arial" panose="020B0604020202020204" pitchFamily="34" charset="0"/>
              <a:buChar char="•"/>
            </a:pPr>
            <a:r>
              <a:rPr sz="1200" b="1" dirty="0">
                <a:solidFill>
                  <a:srgbClr val="EC7061"/>
                </a:solidFill>
                <a:latin typeface="Huawei Sans" panose="020C0503030203020204" pitchFamily="34" charset="0"/>
              </a:rPr>
              <a:t>The Flow Label field is added.</a:t>
            </a:r>
            <a:r>
              <a:rPr sz="1200" dirty="0">
                <a:latin typeface="Huawei Sans" panose="020C0503030203020204" pitchFamily="34" charset="0"/>
              </a:rPr>
              <a:t> </a:t>
            </a:r>
            <a:r>
              <a:rPr sz="1200" dirty="0">
                <a:solidFill>
                  <a:schemeClr val="tx1"/>
                </a:solidFill>
                <a:latin typeface="Huawei Sans" panose="020C0503030203020204" pitchFamily="34" charset="0"/>
              </a:rPr>
              <a:t>This improves </a:t>
            </a:r>
            <a:r>
              <a:rPr sz="1200" dirty="0" err="1">
                <a:solidFill>
                  <a:schemeClr val="tx1"/>
                </a:solidFill>
                <a:latin typeface="Huawei Sans" panose="020C0503030203020204" pitchFamily="34" charset="0"/>
              </a:rPr>
              <a:t>QoS</a:t>
            </a:r>
            <a:r>
              <a:rPr sz="1200" dirty="0">
                <a:solidFill>
                  <a:schemeClr val="tx1"/>
                </a:solidFill>
                <a:latin typeface="Huawei Sans" panose="020C0503030203020204" pitchFamily="34" charset="0"/>
              </a:rPr>
              <a:t> efficiency.</a:t>
            </a:r>
            <a:endParaRPr lang="zh-CN" altLang="en-US" sz="1200" dirty="0">
              <a:solidFill>
                <a:schemeClr val="tx1"/>
              </a:solidFill>
              <a:latin typeface="Huawei Sans" panose="020C0503030203020204" pitchFamily="34" charset="0"/>
              <a:cs typeface="Arial" panose="020B0604020202020204" pitchFamily="34" charset="0"/>
            </a:endParaRPr>
          </a:p>
        </p:txBody>
      </p:sp>
      <p:sp>
        <p:nvSpPr>
          <p:cNvPr id="11" name="圆角矩形 24"/>
          <p:cNvSpPr/>
          <p:nvPr/>
        </p:nvSpPr>
        <p:spPr bwMode="gray">
          <a:xfrm>
            <a:off x="583267" y="3798615"/>
            <a:ext cx="10945215" cy="28853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600" b="1">
                <a:solidFill>
                  <a:schemeClr val="bg1"/>
                </a:solidFill>
                <a:latin typeface="Huawei Sans" panose="020C0503030203020204" pitchFamily="34" charset="0"/>
              </a:rPr>
              <a:t>Improvements of an IPv6 Header over an IPv4 Header</a:t>
            </a:r>
            <a:endParaRPr lang="en-US" sz="1600" b="1" dirty="0">
              <a:solidFill>
                <a:schemeClr val="bg1"/>
              </a:solidFill>
              <a:latin typeface="Huawei Sans" panose="020C0503030203020204" pitchFamily="34" charset="0"/>
              <a:cs typeface="Arial" panose="020B0604020202020204" pitchFamily="34" charset="0"/>
            </a:endParaRPr>
          </a:p>
        </p:txBody>
      </p:sp>
      <p:graphicFrame>
        <p:nvGraphicFramePr>
          <p:cNvPr id="16" name="表格 15">
            <a:extLst>
              <a:ext uri="{FF2B5EF4-FFF2-40B4-BE49-F238E27FC236}">
                <a16:creationId xmlns:a16="http://schemas.microsoft.com/office/drawing/2014/main" id="{C8DF66D7-9518-4529-9688-BA27111EC6EA}"/>
              </a:ext>
            </a:extLst>
          </p:cNvPr>
          <p:cNvGraphicFramePr>
            <a:graphicFrameLocks noGrp="1"/>
          </p:cNvGraphicFramePr>
          <p:nvPr>
            <p:extLst>
              <p:ext uri="{D42A27DB-BD31-4B8C-83A1-F6EECF244321}">
                <p14:modId xmlns:p14="http://schemas.microsoft.com/office/powerpoint/2010/main" val="2985115781"/>
              </p:ext>
            </p:extLst>
          </p:nvPr>
        </p:nvGraphicFramePr>
        <p:xfrm>
          <a:off x="583267" y="1557232"/>
          <a:ext cx="5194682" cy="2151155"/>
        </p:xfrm>
        <a:graphic>
          <a:graphicData uri="http://schemas.openxmlformats.org/drawingml/2006/table">
            <a:tbl>
              <a:tblPr firstRow="1" bandRow="1">
                <a:tableStyleId>{2D5ABB26-0587-4C30-8999-92F81FD0307C}</a:tableStyleId>
              </a:tblPr>
              <a:tblGrid>
                <a:gridCol w="1002367">
                  <a:extLst>
                    <a:ext uri="{9D8B030D-6E8A-4147-A177-3AD203B41FA5}">
                      <a16:colId xmlns:a16="http://schemas.microsoft.com/office/drawing/2014/main" val="20000"/>
                    </a:ext>
                  </a:extLst>
                </a:gridCol>
                <a:gridCol w="626996">
                  <a:extLst>
                    <a:ext uri="{9D8B030D-6E8A-4147-A177-3AD203B41FA5}">
                      <a16:colId xmlns:a16="http://schemas.microsoft.com/office/drawing/2014/main" val="20001"/>
                    </a:ext>
                  </a:extLst>
                </a:gridCol>
                <a:gridCol w="1150227">
                  <a:extLst>
                    <a:ext uri="{9D8B030D-6E8A-4147-A177-3AD203B41FA5}">
                      <a16:colId xmlns:a16="http://schemas.microsoft.com/office/drawing/2014/main" val="20002"/>
                    </a:ext>
                  </a:extLst>
                </a:gridCol>
                <a:gridCol w="1002368">
                  <a:extLst>
                    <a:ext uri="{9D8B030D-6E8A-4147-A177-3AD203B41FA5}">
                      <a16:colId xmlns:a16="http://schemas.microsoft.com/office/drawing/2014/main" val="20003"/>
                    </a:ext>
                  </a:extLst>
                </a:gridCol>
                <a:gridCol w="156435">
                  <a:extLst>
                    <a:ext uri="{9D8B030D-6E8A-4147-A177-3AD203B41FA5}">
                      <a16:colId xmlns:a16="http://schemas.microsoft.com/office/drawing/2014/main" val="20004"/>
                    </a:ext>
                  </a:extLst>
                </a:gridCol>
                <a:gridCol w="1256289">
                  <a:extLst>
                    <a:ext uri="{9D8B030D-6E8A-4147-A177-3AD203B41FA5}">
                      <a16:colId xmlns:a16="http://schemas.microsoft.com/office/drawing/2014/main" val="20005"/>
                    </a:ext>
                  </a:extLst>
                </a:gridCol>
              </a:tblGrid>
              <a:tr h="295805">
                <a:tc>
                  <a:txBody>
                    <a:bodyPr/>
                    <a:lstStyle/>
                    <a:p>
                      <a:pPr algn="ctr"/>
                      <a:r>
                        <a:rPr sz="1400" dirty="0">
                          <a:latin typeface="Huawei Sans" panose="020C0503030203020204" pitchFamily="34" charset="0"/>
                        </a:rPr>
                        <a:t>Version</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a:txBody>
                    <a:bodyPr/>
                    <a:lstStyle/>
                    <a:p>
                      <a:pPr algn="ctr"/>
                      <a:r>
                        <a:rPr sz="1400" strike="sngStrike" dirty="0">
                          <a:latin typeface="Huawei Sans" panose="020C0503030203020204" pitchFamily="34" charset="0"/>
                        </a:rPr>
                        <a:t>IHL</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a:r>
                        <a:rPr sz="1400" dirty="0" err="1">
                          <a:latin typeface="Huawei Sans" panose="020C0503030203020204" pitchFamily="34" charset="0"/>
                        </a:rPr>
                        <a:t>ToS</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gridSpan="3">
                  <a:txBody>
                    <a:bodyPr/>
                    <a:lstStyle/>
                    <a:p>
                      <a:pPr algn="ctr"/>
                      <a:r>
                        <a:rPr sz="1400">
                          <a:latin typeface="Huawei Sans" panose="020C0503030203020204" pitchFamily="34" charset="0"/>
                        </a:rPr>
                        <a:t>Total Length</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26368">
                <a:tc gridSpan="3">
                  <a:txBody>
                    <a:bodyPr/>
                    <a:lstStyle/>
                    <a:p>
                      <a:pPr algn="ctr"/>
                      <a:r>
                        <a:rPr sz="1400" strike="sngStrike" dirty="0">
                          <a:latin typeface="Huawei Sans" panose="020C0503030203020204" pitchFamily="34" charset="0"/>
                        </a:rPr>
                        <a:t>Identification</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a:txBody>
                    <a:bodyPr/>
                    <a:lstStyle/>
                    <a:p>
                      <a:pPr algn="ctr"/>
                      <a:r>
                        <a:rPr sz="1400" strike="sngStrike" dirty="0">
                          <a:latin typeface="Huawei Sans" panose="020C0503030203020204" pitchFamily="34" charset="0"/>
                        </a:rPr>
                        <a:t>Flags</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gridSpan="2">
                  <a:txBody>
                    <a:bodyPr/>
                    <a:lstStyle/>
                    <a:p>
                      <a:pPr algn="ctr"/>
                      <a:r>
                        <a:rPr sz="1400" strike="sngStrike" dirty="0">
                          <a:latin typeface="Huawei Sans" panose="020C0503030203020204" pitchFamily="34" charset="0"/>
                        </a:rPr>
                        <a:t>Fragment Offset</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sz="150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5805">
                <a:tc gridSpan="2">
                  <a:txBody>
                    <a:bodyPr/>
                    <a:lstStyle/>
                    <a:p>
                      <a:pPr algn="ctr"/>
                      <a:r>
                        <a:rPr sz="1400">
                          <a:latin typeface="Huawei Sans" panose="020C0503030203020204" pitchFamily="34" charset="0"/>
                        </a:rPr>
                        <a:t>TTL</a:t>
                      </a:r>
                      <a:endParaRPr lang="zh-CN" altLang="en-US" sz="1400" b="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hMerge="1">
                  <a:txBody>
                    <a:bodyPr/>
                    <a:lstStyle/>
                    <a:p>
                      <a:endParaRPr lang="zh-CN" altLang="en-US"/>
                    </a:p>
                  </a:txBody>
                  <a:tcPr/>
                </a:tc>
                <a:tc>
                  <a:txBody>
                    <a:bodyPr/>
                    <a:lstStyle/>
                    <a:p>
                      <a:pPr algn="ctr"/>
                      <a:r>
                        <a:rPr sz="1400">
                          <a:latin typeface="Huawei Sans" panose="020C0503030203020204" pitchFamily="34" charset="0"/>
                        </a:rPr>
                        <a:t>Protocol</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gridSpan="3">
                  <a:txBody>
                    <a:bodyPr/>
                    <a:lstStyle/>
                    <a:p>
                      <a:pPr algn="ctr"/>
                      <a:r>
                        <a:rPr sz="1400" strike="sngStrike" dirty="0">
                          <a:latin typeface="Huawei Sans" panose="020C0503030203020204" pitchFamily="34" charset="0"/>
                        </a:rPr>
                        <a:t>Header Checksum</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295805">
                <a:tc gridSpan="6">
                  <a:txBody>
                    <a:bodyPr/>
                    <a:lstStyle/>
                    <a:p>
                      <a:pPr algn="ctr"/>
                      <a:r>
                        <a:rPr sz="1400" dirty="0">
                          <a:latin typeface="Huawei Sans" panose="020C0503030203020204" pitchFamily="34" charset="0"/>
                        </a:rPr>
                        <a:t>Source Address</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95805">
                <a:tc gridSpan="6">
                  <a:txBody>
                    <a:bodyPr/>
                    <a:lstStyle/>
                    <a:p>
                      <a:pPr algn="ctr"/>
                      <a:r>
                        <a:rPr sz="1400" dirty="0">
                          <a:latin typeface="Huawei Sans" panose="020C0503030203020204" pitchFamily="34" charset="0"/>
                        </a:rPr>
                        <a:t>Destination Address</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413795">
                <a:tc gridSpan="5">
                  <a:txBody>
                    <a:bodyPr/>
                    <a:lstStyle/>
                    <a:p>
                      <a:pPr algn="ctr"/>
                      <a:r>
                        <a:rPr sz="1400" strike="sngStrike" dirty="0">
                          <a:latin typeface="Huawei Sans" panose="020C0503030203020204" pitchFamily="34" charset="0"/>
                        </a:rPr>
                        <a:t>Options</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sz="1400" strike="sngStrike" dirty="0">
                          <a:latin typeface="Huawei Sans" panose="020C0503030203020204" pitchFamily="34" charset="0"/>
                        </a:rPr>
                        <a:t>Padding</a:t>
                      </a:r>
                      <a:endParaRPr lang="zh-CN" altLang="en-US" sz="1400" strike="sngStrike"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17" name="表格 16">
            <a:extLst>
              <a:ext uri="{FF2B5EF4-FFF2-40B4-BE49-F238E27FC236}">
                <a16:creationId xmlns:a16="http://schemas.microsoft.com/office/drawing/2014/main" id="{73C71E06-7E95-4D43-8195-D7A998544BC1}"/>
              </a:ext>
            </a:extLst>
          </p:cNvPr>
          <p:cNvGraphicFramePr>
            <a:graphicFrameLocks noGrp="1"/>
          </p:cNvGraphicFramePr>
          <p:nvPr>
            <p:extLst>
              <p:ext uri="{D42A27DB-BD31-4B8C-83A1-F6EECF244321}">
                <p14:modId xmlns:p14="http://schemas.microsoft.com/office/powerpoint/2010/main" val="987155737"/>
              </p:ext>
            </p:extLst>
          </p:nvPr>
        </p:nvGraphicFramePr>
        <p:xfrm>
          <a:off x="6227719" y="1557232"/>
          <a:ext cx="5194218" cy="2163751"/>
        </p:xfrm>
        <a:graphic>
          <a:graphicData uri="http://schemas.openxmlformats.org/drawingml/2006/table">
            <a:tbl>
              <a:tblPr firstRow="1" bandRow="1">
                <a:tableStyleId>{2D5ABB26-0587-4C30-8999-92F81FD0307C}</a:tableStyleId>
              </a:tblPr>
              <a:tblGrid>
                <a:gridCol w="1020293">
                  <a:extLst>
                    <a:ext uri="{9D8B030D-6E8A-4147-A177-3AD203B41FA5}">
                      <a16:colId xmlns:a16="http://schemas.microsoft.com/office/drawing/2014/main" val="20000"/>
                    </a:ext>
                  </a:extLst>
                </a:gridCol>
                <a:gridCol w="1113047">
                  <a:extLst>
                    <a:ext uri="{9D8B030D-6E8A-4147-A177-3AD203B41FA5}">
                      <a16:colId xmlns:a16="http://schemas.microsoft.com/office/drawing/2014/main" val="20001"/>
                    </a:ext>
                  </a:extLst>
                </a:gridCol>
                <a:gridCol w="556523">
                  <a:extLst>
                    <a:ext uri="{9D8B030D-6E8A-4147-A177-3AD203B41FA5}">
                      <a16:colId xmlns:a16="http://schemas.microsoft.com/office/drawing/2014/main" val="20002"/>
                    </a:ext>
                  </a:extLst>
                </a:gridCol>
                <a:gridCol w="1113047">
                  <a:extLst>
                    <a:ext uri="{9D8B030D-6E8A-4147-A177-3AD203B41FA5}">
                      <a16:colId xmlns:a16="http://schemas.microsoft.com/office/drawing/2014/main" val="20003"/>
                    </a:ext>
                  </a:extLst>
                </a:gridCol>
                <a:gridCol w="1391308">
                  <a:extLst>
                    <a:ext uri="{9D8B030D-6E8A-4147-A177-3AD203B41FA5}">
                      <a16:colId xmlns:a16="http://schemas.microsoft.com/office/drawing/2014/main" val="20004"/>
                    </a:ext>
                  </a:extLst>
                </a:gridCol>
              </a:tblGrid>
              <a:tr h="511862">
                <a:tc>
                  <a:txBody>
                    <a:bodyPr/>
                    <a:lstStyle/>
                    <a:p>
                      <a:pPr algn="ctr"/>
                      <a:r>
                        <a:rPr sz="1400" dirty="0">
                          <a:latin typeface="Huawei Sans" panose="020C0503030203020204" pitchFamily="34" charset="0"/>
                        </a:rPr>
                        <a:t>Version</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a:txBody>
                    <a:bodyPr/>
                    <a:lstStyle/>
                    <a:p>
                      <a:pPr algn="ctr"/>
                      <a:r>
                        <a:rPr sz="1400">
                          <a:latin typeface="Huawei Sans" panose="020C0503030203020204" pitchFamily="34" charset="0"/>
                        </a:rPr>
                        <a:t>Traffic Class</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gridSpan="3">
                  <a:txBody>
                    <a:bodyPr/>
                    <a:lstStyle/>
                    <a:p>
                      <a:pPr algn="ctr"/>
                      <a:r>
                        <a:rPr sz="1400" b="1">
                          <a:solidFill>
                            <a:schemeClr val="bg1"/>
                          </a:solidFill>
                          <a:latin typeface="Huawei Sans" panose="020C0503030203020204" pitchFamily="34" charset="0"/>
                        </a:rPr>
                        <a:t>Flow Label</a:t>
                      </a:r>
                      <a:endParaRPr lang="zh-CN" altLang="en-US" sz="1400" b="1">
                        <a:solidFill>
                          <a:schemeClr val="bg1"/>
                        </a:solidFill>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66"/>
                    </a:solidFill>
                  </a:tcPr>
                </a:tc>
                <a:tc hMerge="1">
                  <a:txBody>
                    <a:bodyPr/>
                    <a:lstStyle/>
                    <a:p>
                      <a:endParaRPr lang="zh-CN" altLang="en-US"/>
                    </a:p>
                  </a:txBody>
                  <a:tcPr/>
                </a:tc>
                <a:extLst>
                  <a:ext uri="{0D108BD9-81ED-4DB2-BD59-A6C34878D82A}">
                    <a16:rowId xmlns:a16="http://schemas.microsoft.com/office/drawing/2014/main" val="10000"/>
                  </a:ext>
                </a:extLst>
              </a:tr>
              <a:tr h="511862">
                <a:tc gridSpan="3">
                  <a:txBody>
                    <a:bodyPr/>
                    <a:lstStyle/>
                    <a:p>
                      <a:pPr algn="ctr"/>
                      <a:r>
                        <a:rPr sz="1400">
                          <a:latin typeface="Huawei Sans" panose="020C0503030203020204" pitchFamily="34" charset="0"/>
                        </a:rPr>
                        <a:t>Payload Length</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hMerge="1">
                  <a:txBody>
                    <a:bodyPr/>
                    <a:lstStyle/>
                    <a:p>
                      <a:endParaRPr lang="zh-CN" altLang="en-US"/>
                    </a:p>
                  </a:txBody>
                  <a:tcPr/>
                </a:tc>
                <a:tc hMerge="1">
                  <a:txBody>
                    <a:bodyPr/>
                    <a:lstStyle/>
                    <a:p>
                      <a:endParaRPr lang="zh-CN" altLang="en-US"/>
                    </a:p>
                  </a:txBody>
                  <a:tcPr/>
                </a:tc>
                <a:tc>
                  <a:txBody>
                    <a:bodyPr/>
                    <a:lstStyle/>
                    <a:p>
                      <a:pPr algn="ctr"/>
                      <a:r>
                        <a:rPr sz="1400" dirty="0">
                          <a:latin typeface="Huawei Sans" panose="020C0503030203020204" pitchFamily="34" charset="0"/>
                        </a:rPr>
                        <a:t>Next Header</a:t>
                      </a:r>
                      <a:endParaRPr lang="zh-CN" altLang="en-US" sz="14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tc>
                  <a:txBody>
                    <a:bodyPr/>
                    <a:lstStyle/>
                    <a:p>
                      <a:pPr algn="ctr"/>
                      <a:r>
                        <a:rPr sz="1500">
                          <a:latin typeface="Huawei Sans" panose="020C0503030203020204" pitchFamily="34" charset="0"/>
                        </a:rPr>
                        <a:t>Hop Limit</a:t>
                      </a:r>
                      <a:endParaRPr lang="zh-CN" altLang="en-US" sz="1500" b="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FF2CC"/>
                    </a:solidFill>
                  </a:tcPr>
                </a:tc>
                <a:extLst>
                  <a:ext uri="{0D108BD9-81ED-4DB2-BD59-A6C34878D82A}">
                    <a16:rowId xmlns:a16="http://schemas.microsoft.com/office/drawing/2014/main" val="10001"/>
                  </a:ext>
                </a:extLst>
              </a:tr>
              <a:tr h="517525">
                <a:tc gridSpan="5">
                  <a:txBody>
                    <a:bodyPr/>
                    <a:lstStyle/>
                    <a:p>
                      <a:pPr algn="ctr"/>
                      <a:r>
                        <a:rPr sz="1400" dirty="0">
                          <a:latin typeface="Huawei Sans" panose="020C0503030203020204" pitchFamily="34" charset="0"/>
                        </a:rPr>
                        <a:t>Source Address</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609906">
                <a:tc gridSpan="5">
                  <a:txBody>
                    <a:bodyPr/>
                    <a:lstStyle/>
                    <a:p>
                      <a:pPr algn="ctr"/>
                      <a:r>
                        <a:rPr sz="1400" dirty="0">
                          <a:latin typeface="Huawei Sans" panose="020C0503030203020204" pitchFamily="34" charset="0"/>
                        </a:rPr>
                        <a:t>Destination Address</a:t>
                      </a:r>
                      <a:endParaRPr lang="zh-CN" altLang="en-US" sz="1400" dirty="0">
                        <a:latin typeface="Huawei Sans" panose="020C0503030203020204" pitchFamily="34" charset="0"/>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pattFill prst="dkUpDiag">
                      <a:fgClr>
                        <a:srgbClr val="8BC9A0"/>
                      </a:fgClr>
                      <a:bgClr>
                        <a:schemeClr val="bg1"/>
                      </a:bgClr>
                    </a:patt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bl>
          </a:graphicData>
        </a:graphic>
      </p:graphicFrame>
      <p:sp>
        <p:nvSpPr>
          <p:cNvPr id="18" name="矩形 17">
            <a:extLst>
              <a:ext uri="{FF2B5EF4-FFF2-40B4-BE49-F238E27FC236}">
                <a16:creationId xmlns:a16="http://schemas.microsoft.com/office/drawing/2014/main" id="{536F22E5-4A66-4837-84CC-846CB4249624}"/>
              </a:ext>
            </a:extLst>
          </p:cNvPr>
          <p:cNvSpPr/>
          <p:nvPr/>
        </p:nvSpPr>
        <p:spPr bwMode="gray">
          <a:xfrm>
            <a:off x="1156663" y="1208318"/>
            <a:ext cx="3981721" cy="338554"/>
          </a:xfrm>
          <a:prstGeom prst="rect">
            <a:avLst/>
          </a:prstGeom>
        </p:spPr>
        <p:txBody>
          <a:bodyPr wrap="square">
            <a:noAutofit/>
          </a:bodyPr>
          <a:lstStyle/>
          <a:p>
            <a:pPr algn="ctr"/>
            <a:r>
              <a:rPr sz="1600" b="1" dirty="0">
                <a:latin typeface="Huawei Sans" panose="020C0503030203020204" pitchFamily="34" charset="0"/>
              </a:rPr>
              <a:t>IPv4 header (20 bytes to 60 bytes)</a:t>
            </a:r>
            <a:endParaRPr lang="zh-CN" altLang="en-US" sz="1600" b="1" dirty="0">
              <a:latin typeface="Huawei Sans" panose="020C0503030203020204" pitchFamily="34" charset="0"/>
              <a:cs typeface="Arial" pitchFamily="34" charset="0"/>
            </a:endParaRPr>
          </a:p>
        </p:txBody>
      </p:sp>
      <p:sp>
        <p:nvSpPr>
          <p:cNvPr id="19" name="矩形 18">
            <a:extLst>
              <a:ext uri="{FF2B5EF4-FFF2-40B4-BE49-F238E27FC236}">
                <a16:creationId xmlns:a16="http://schemas.microsoft.com/office/drawing/2014/main" id="{7E9CAB31-E588-4FD5-9263-456DE5D22B1D}"/>
              </a:ext>
            </a:extLst>
          </p:cNvPr>
          <p:cNvSpPr/>
          <p:nvPr/>
        </p:nvSpPr>
        <p:spPr bwMode="gray">
          <a:xfrm>
            <a:off x="7439760" y="1208318"/>
            <a:ext cx="3132547" cy="338554"/>
          </a:xfrm>
          <a:prstGeom prst="rect">
            <a:avLst/>
          </a:prstGeom>
        </p:spPr>
        <p:txBody>
          <a:bodyPr wrap="square">
            <a:noAutofit/>
          </a:bodyPr>
          <a:lstStyle/>
          <a:p>
            <a:pPr algn="ctr"/>
            <a:r>
              <a:rPr sz="1600" b="1">
                <a:latin typeface="Huawei Sans" panose="020C0503030203020204" pitchFamily="34" charset="0"/>
              </a:rPr>
              <a:t>IPv6 header (40 bytes)</a:t>
            </a:r>
            <a:endParaRPr lang="zh-CN" altLang="en-US" sz="1600" b="1" dirty="0">
              <a:latin typeface="Huawei Sans" panose="020C0503030203020204" pitchFamily="34" charset="0"/>
              <a:cs typeface="Arial" pitchFamily="34" charset="0"/>
            </a:endParaRPr>
          </a:p>
        </p:txBody>
      </p:sp>
      <p:sp>
        <p:nvSpPr>
          <p:cNvPr id="20" name="矩形 19">
            <a:extLst>
              <a:ext uri="{FF2B5EF4-FFF2-40B4-BE49-F238E27FC236}">
                <a16:creationId xmlns:a16="http://schemas.microsoft.com/office/drawing/2014/main" id="{8210D343-BBE6-438D-B5CF-BD30E316F254}"/>
              </a:ext>
            </a:extLst>
          </p:cNvPr>
          <p:cNvSpPr/>
          <p:nvPr/>
        </p:nvSpPr>
        <p:spPr bwMode="gray">
          <a:xfrm>
            <a:off x="6566339" y="6027661"/>
            <a:ext cx="991394" cy="356609"/>
          </a:xfrm>
          <a:prstGeom prst="rect">
            <a:avLst/>
          </a:prstGeom>
          <a:pattFill prst="dkUpDiag">
            <a:fgClr>
              <a:srgbClr val="8BC9A0"/>
            </a:fgClr>
            <a:bgClr>
              <a:schemeClr val="bg1"/>
            </a:bgClr>
          </a:patt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200" dirty="0">
                <a:solidFill>
                  <a:schemeClr val="tx1"/>
                </a:solidFill>
                <a:latin typeface="Huawei Sans" panose="020C0503030203020204" pitchFamily="34" charset="0"/>
              </a:rPr>
              <a:t>Reserved</a:t>
            </a:r>
          </a:p>
        </p:txBody>
      </p:sp>
      <p:sp>
        <p:nvSpPr>
          <p:cNvPr id="21" name="矩形 20">
            <a:extLst>
              <a:ext uri="{FF2B5EF4-FFF2-40B4-BE49-F238E27FC236}">
                <a16:creationId xmlns:a16="http://schemas.microsoft.com/office/drawing/2014/main" id="{B8BF58BD-648B-4E93-A25F-31A0AD1A8073}"/>
              </a:ext>
            </a:extLst>
          </p:cNvPr>
          <p:cNvSpPr/>
          <p:nvPr/>
        </p:nvSpPr>
        <p:spPr bwMode="gray">
          <a:xfrm>
            <a:off x="7779192" y="6027661"/>
            <a:ext cx="991394" cy="356609"/>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200" strike="sngStrike" dirty="0">
                <a:solidFill>
                  <a:schemeClr val="tx1"/>
                </a:solidFill>
                <a:latin typeface="Huawei Sans" panose="020C0503030203020204" pitchFamily="34" charset="0"/>
              </a:rPr>
              <a:t>Removed</a:t>
            </a:r>
          </a:p>
        </p:txBody>
      </p:sp>
      <p:sp>
        <p:nvSpPr>
          <p:cNvPr id="22" name="矩形 21">
            <a:extLst>
              <a:ext uri="{FF2B5EF4-FFF2-40B4-BE49-F238E27FC236}">
                <a16:creationId xmlns:a16="http://schemas.microsoft.com/office/drawing/2014/main" id="{2EBD8AB1-3714-430C-A1A8-C1BAFB8BF187}"/>
              </a:ext>
            </a:extLst>
          </p:cNvPr>
          <p:cNvSpPr/>
          <p:nvPr/>
        </p:nvSpPr>
        <p:spPr bwMode="gray">
          <a:xfrm>
            <a:off x="8992045" y="6027661"/>
            <a:ext cx="1323583" cy="356609"/>
          </a:xfrm>
          <a:prstGeom prst="rect">
            <a:avLst/>
          </a:prstGeom>
          <a:solidFill>
            <a:srgbClr val="FFF2CC"/>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200">
                <a:solidFill>
                  <a:schemeClr val="tx1"/>
                </a:solidFill>
                <a:latin typeface="Huawei Sans" panose="020C0503030203020204" pitchFamily="34" charset="0"/>
              </a:rPr>
              <a:t>Name/Location changed</a:t>
            </a:r>
          </a:p>
        </p:txBody>
      </p:sp>
      <p:sp>
        <p:nvSpPr>
          <p:cNvPr id="23" name="矩形 22">
            <a:extLst>
              <a:ext uri="{FF2B5EF4-FFF2-40B4-BE49-F238E27FC236}">
                <a16:creationId xmlns:a16="http://schemas.microsoft.com/office/drawing/2014/main" id="{C2044CA8-79CD-4046-A849-FF8707CFF4DB}"/>
              </a:ext>
            </a:extLst>
          </p:cNvPr>
          <p:cNvSpPr/>
          <p:nvPr/>
        </p:nvSpPr>
        <p:spPr bwMode="gray">
          <a:xfrm>
            <a:off x="10537088" y="6027661"/>
            <a:ext cx="991394" cy="356609"/>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200" b="1" dirty="0">
                <a:solidFill>
                  <a:schemeClr val="bg1"/>
                </a:solidFill>
                <a:latin typeface="Huawei Sans" panose="020C0503030203020204" pitchFamily="34" charset="0"/>
              </a:rPr>
              <a:t>New</a:t>
            </a:r>
          </a:p>
        </p:txBody>
      </p:sp>
    </p:spTree>
    <p:extLst>
      <p:ext uri="{BB962C8B-B14F-4D97-AF65-F5344CB8AC3E}">
        <p14:creationId xmlns:p14="http://schemas.microsoft.com/office/powerpoint/2010/main" val="15032649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F680A8-61C3-4A53-9393-23895B4EC0F4}"/>
              </a:ext>
            </a:extLst>
          </p:cNvPr>
          <p:cNvSpPr>
            <a:spLocks noGrp="1"/>
          </p:cNvSpPr>
          <p:nvPr>
            <p:ph type="body" sz="quarter" idx="10"/>
          </p:nvPr>
        </p:nvSpPr>
        <p:spPr bwMode="gray"/>
        <p:txBody>
          <a:bodyPr/>
          <a:lstStyle/>
          <a:p>
            <a:endParaRPr lang="en-US"/>
          </a:p>
        </p:txBody>
      </p:sp>
      <p:sp>
        <p:nvSpPr>
          <p:cNvPr id="2" name="Title 1">
            <a:extLst>
              <a:ext uri="{FF2B5EF4-FFF2-40B4-BE49-F238E27FC236}">
                <a16:creationId xmlns:a16="http://schemas.microsoft.com/office/drawing/2014/main" id="{8E5464B9-8316-4F8F-9637-E73B26BCA543}"/>
              </a:ext>
            </a:extLst>
          </p:cNvPr>
          <p:cNvSpPr>
            <a:spLocks noGrp="1"/>
          </p:cNvSpPr>
          <p:nvPr>
            <p:ph type="title"/>
          </p:nvPr>
        </p:nvSpPr>
        <p:spPr bwMode="gray"/>
        <p:txBody>
          <a:bodyPr/>
          <a:lstStyle/>
          <a:p>
            <a:endParaRPr lang="en-US"/>
          </a:p>
        </p:txBody>
      </p:sp>
    </p:spTree>
    <p:extLst>
      <p:ext uri="{BB962C8B-B14F-4D97-AF65-F5344CB8AC3E}">
        <p14:creationId xmlns:p14="http://schemas.microsoft.com/office/powerpoint/2010/main" val="13060689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Extension Headers (1)</a:t>
            </a:r>
            <a:endParaRPr lang="zh-CN" altLang="en-US" dirty="0">
              <a:latin typeface="Huawei Sans" panose="020C0503030203020204" pitchFamily="34" charset="0"/>
            </a:endParaRPr>
          </a:p>
        </p:txBody>
      </p:sp>
      <p:graphicFrame>
        <p:nvGraphicFramePr>
          <p:cNvPr id="4" name="表格 26"/>
          <p:cNvGraphicFramePr>
            <a:graphicFrameLocks noGrp="1"/>
          </p:cNvGraphicFramePr>
          <p:nvPr>
            <p:extLst>
              <p:ext uri="{D42A27DB-BD31-4B8C-83A1-F6EECF244321}">
                <p14:modId xmlns:p14="http://schemas.microsoft.com/office/powerpoint/2010/main" val="2470004739"/>
              </p:ext>
            </p:extLst>
          </p:nvPr>
        </p:nvGraphicFramePr>
        <p:xfrm>
          <a:off x="1404211" y="1320124"/>
          <a:ext cx="8989856" cy="1141440"/>
        </p:xfrm>
        <a:graphic>
          <a:graphicData uri="http://schemas.openxmlformats.org/drawingml/2006/table">
            <a:tbl>
              <a:tblPr firstRow="1" bandRow="1">
                <a:tableStyleId>{2D5ABB26-0587-4C30-8999-92F81FD0307C}</a:tableStyleId>
              </a:tblPr>
              <a:tblGrid>
                <a:gridCol w="1734929">
                  <a:extLst>
                    <a:ext uri="{9D8B030D-6E8A-4147-A177-3AD203B41FA5}">
                      <a16:colId xmlns:a16="http://schemas.microsoft.com/office/drawing/2014/main" val="20000"/>
                    </a:ext>
                  </a:extLst>
                </a:gridCol>
                <a:gridCol w="1892649">
                  <a:extLst>
                    <a:ext uri="{9D8B030D-6E8A-4147-A177-3AD203B41FA5}">
                      <a16:colId xmlns:a16="http://schemas.microsoft.com/office/drawing/2014/main" val="20001"/>
                    </a:ext>
                  </a:extLst>
                </a:gridCol>
                <a:gridCol w="946325">
                  <a:extLst>
                    <a:ext uri="{9D8B030D-6E8A-4147-A177-3AD203B41FA5}">
                      <a16:colId xmlns:a16="http://schemas.microsoft.com/office/drawing/2014/main" val="20002"/>
                    </a:ext>
                  </a:extLst>
                </a:gridCol>
                <a:gridCol w="2050142">
                  <a:extLst>
                    <a:ext uri="{9D8B030D-6E8A-4147-A177-3AD203B41FA5}">
                      <a16:colId xmlns:a16="http://schemas.microsoft.com/office/drawing/2014/main" val="20003"/>
                    </a:ext>
                  </a:extLst>
                </a:gridCol>
                <a:gridCol w="2365811">
                  <a:extLst>
                    <a:ext uri="{9D8B030D-6E8A-4147-A177-3AD203B41FA5}">
                      <a16:colId xmlns:a16="http://schemas.microsoft.com/office/drawing/2014/main" val="20004"/>
                    </a:ext>
                  </a:extLst>
                </a:gridCol>
              </a:tblGrid>
              <a:tr h="0">
                <a:tc>
                  <a:txBody>
                    <a:bodyPr/>
                    <a:lstStyle/>
                    <a:p>
                      <a:pPr algn="ctr"/>
                      <a:r>
                        <a:rPr sz="1400">
                          <a:latin typeface="Huawei Sans" panose="020C0503030203020204" pitchFamily="34" charset="0"/>
                        </a:rPr>
                        <a:t>Version</a:t>
                      </a:r>
                      <a:endParaRPr lang="zh-CN" altLang="en-US" sz="1400" dirty="0">
                        <a:latin typeface="Huawei Sans" panose="020C0503030203020204" pitchFamily="34" charset="0"/>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algn="ctr" defTabSz="914034" rtl="0" eaLnBrk="1" latinLnBrk="0" hangingPunct="1"/>
                      <a:r>
                        <a:rPr sz="1400">
                          <a:solidFill>
                            <a:schemeClr val="tx1"/>
                          </a:solidFill>
                          <a:latin typeface="Huawei Sans" panose="020C0503030203020204" pitchFamily="34" charset="0"/>
                        </a:rPr>
                        <a:t>Traffic Class</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gridSpan="3">
                  <a:txBody>
                    <a:bodyPr/>
                    <a:lstStyle/>
                    <a:p>
                      <a:pPr marL="0" algn="ctr" defTabSz="914034" rtl="0" eaLnBrk="1" latinLnBrk="0" hangingPunct="1"/>
                      <a:r>
                        <a:rPr sz="1400">
                          <a:solidFill>
                            <a:schemeClr val="tx1"/>
                          </a:solidFill>
                          <a:latin typeface="Huawei Sans" panose="020C0503030203020204" pitchFamily="34" charset="0"/>
                        </a:rPr>
                        <a:t>Flow Label</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extLst>
                  <a:ext uri="{0D108BD9-81ED-4DB2-BD59-A6C34878D82A}">
                    <a16:rowId xmlns:a16="http://schemas.microsoft.com/office/drawing/2014/main" val="10000"/>
                  </a:ext>
                </a:extLst>
              </a:tr>
              <a:tr h="0">
                <a:tc gridSpan="3">
                  <a:txBody>
                    <a:bodyPr/>
                    <a:lstStyle/>
                    <a:p>
                      <a:pPr marL="0" algn="ctr" defTabSz="914034" rtl="0" eaLnBrk="1" latinLnBrk="0" hangingPunct="1"/>
                      <a:r>
                        <a:rPr sz="1400">
                          <a:solidFill>
                            <a:schemeClr val="tx1"/>
                          </a:solidFill>
                          <a:latin typeface="Huawei Sans" panose="020C0503030203020204" pitchFamily="34" charset="0"/>
                        </a:rPr>
                        <a:t>Payload Length</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a:txBody>
                    <a:bodyPr/>
                    <a:lstStyle/>
                    <a:p>
                      <a:pPr marL="0" algn="ctr" defTabSz="914034" rtl="0" eaLnBrk="1" latinLnBrk="0" hangingPunct="1"/>
                      <a:r>
                        <a:rPr sz="1400" b="1">
                          <a:solidFill>
                            <a:schemeClr val="bg1"/>
                          </a:solidFill>
                          <a:latin typeface="Huawei Sans" panose="020C0503030203020204" pitchFamily="34" charset="0"/>
                        </a:rPr>
                        <a:t>Next Header</a:t>
                      </a:r>
                      <a:endParaRPr lang="zh-CN" altLang="en-US" sz="1400" b="1" kern="1200" dirty="0">
                        <a:solidFill>
                          <a:schemeClr val="bg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latinLnBrk="0" hangingPunct="1"/>
                      <a:r>
                        <a:rPr sz="1400">
                          <a:solidFill>
                            <a:schemeClr val="tx1"/>
                          </a:solidFill>
                          <a:latin typeface="Huawei Sans" panose="020C0503030203020204" pitchFamily="34" charset="0"/>
                        </a:rPr>
                        <a:t>Hop Limit</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r h="0">
                <a:tc gridSpan="5">
                  <a:txBody>
                    <a:bodyPr/>
                    <a:lstStyle/>
                    <a:p>
                      <a:pPr marL="0" algn="ctr" defTabSz="914034" rtl="0" eaLnBrk="1" latinLnBrk="0" hangingPunct="1"/>
                      <a:r>
                        <a:rPr sz="1400">
                          <a:solidFill>
                            <a:schemeClr val="tx1"/>
                          </a:solidFill>
                          <a:latin typeface="Huawei Sans" panose="020C0503030203020204" pitchFamily="34" charset="0"/>
                        </a:rPr>
                        <a:t>Source Address</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0">
                <a:tc gridSpan="5">
                  <a:txBody>
                    <a:bodyPr/>
                    <a:lstStyle/>
                    <a:p>
                      <a:pPr marL="0" algn="ctr" defTabSz="914034" rtl="0" eaLnBrk="1" latinLnBrk="0" hangingPunct="1"/>
                      <a:r>
                        <a:rPr sz="1400">
                          <a:solidFill>
                            <a:schemeClr val="tx1"/>
                          </a:solidFill>
                          <a:latin typeface="Huawei Sans" panose="020C0503030203020204" pitchFamily="34" charset="0"/>
                        </a:rPr>
                        <a:t>Destination Address</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bl>
          </a:graphicData>
        </a:graphic>
      </p:graphicFrame>
      <p:graphicFrame>
        <p:nvGraphicFramePr>
          <p:cNvPr id="5" name="表格 27"/>
          <p:cNvGraphicFramePr>
            <a:graphicFrameLocks noGrp="1"/>
          </p:cNvGraphicFramePr>
          <p:nvPr>
            <p:extLst>
              <p:ext uri="{D42A27DB-BD31-4B8C-83A1-F6EECF244321}">
                <p14:modId xmlns:p14="http://schemas.microsoft.com/office/powerpoint/2010/main" val="518398469"/>
              </p:ext>
            </p:extLst>
          </p:nvPr>
        </p:nvGraphicFramePr>
        <p:xfrm>
          <a:off x="1404388" y="2538800"/>
          <a:ext cx="8989679" cy="608500"/>
        </p:xfrm>
        <a:graphic>
          <a:graphicData uri="http://schemas.openxmlformats.org/drawingml/2006/table">
            <a:tbl>
              <a:tblPr firstRow="1" bandRow="1">
                <a:tableStyleId>{2D5ABB26-0587-4C30-8999-92F81FD0307C}</a:tableStyleId>
              </a:tblPr>
              <a:tblGrid>
                <a:gridCol w="2729011">
                  <a:extLst>
                    <a:ext uri="{9D8B030D-6E8A-4147-A177-3AD203B41FA5}">
                      <a16:colId xmlns:a16="http://schemas.microsoft.com/office/drawing/2014/main" val="20000"/>
                    </a:ext>
                  </a:extLst>
                </a:gridCol>
                <a:gridCol w="4503740">
                  <a:extLst>
                    <a:ext uri="{9D8B030D-6E8A-4147-A177-3AD203B41FA5}">
                      <a16:colId xmlns:a16="http://schemas.microsoft.com/office/drawing/2014/main" val="20001"/>
                    </a:ext>
                  </a:extLst>
                </a:gridCol>
                <a:gridCol w="1756928">
                  <a:extLst>
                    <a:ext uri="{9D8B030D-6E8A-4147-A177-3AD203B41FA5}">
                      <a16:colId xmlns:a16="http://schemas.microsoft.com/office/drawing/2014/main" val="20002"/>
                    </a:ext>
                  </a:extLst>
                </a:gridCol>
              </a:tblGrid>
              <a:tr h="304250">
                <a:tc>
                  <a:txBody>
                    <a:bodyPr/>
                    <a:lstStyle/>
                    <a:p>
                      <a:pPr marL="0" algn="ctr" defTabSz="914034" rtl="0" eaLnBrk="1" latinLnBrk="0" hangingPunct="1"/>
                      <a:r>
                        <a:rPr sz="1400" b="1">
                          <a:solidFill>
                            <a:schemeClr val="bg1"/>
                          </a:solidFill>
                          <a:latin typeface="Huawei Sans" panose="020C0503030203020204" pitchFamily="34" charset="0"/>
                        </a:rPr>
                        <a:t>Next Header</a:t>
                      </a:r>
                      <a:endParaRPr lang="zh-CN" altLang="en-US" sz="1400" b="1" kern="1200" dirty="0">
                        <a:solidFill>
                          <a:schemeClr val="bg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latinLnBrk="0" hangingPunct="1"/>
                      <a:r>
                        <a:rPr sz="1400">
                          <a:solidFill>
                            <a:schemeClr val="tx1"/>
                          </a:solidFill>
                          <a:latin typeface="Huawei Sans" panose="020C0503030203020204" pitchFamily="34" charset="0"/>
                        </a:rPr>
                        <a:t>Extension Header Length</a:t>
                      </a:r>
                      <a:endParaRPr lang="zh-CN" altLang="en-US"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endParaRPr lang="zh-CN" altLang="en-US" sz="1200" dirty="0">
                        <a:latin typeface="Huawei Sans" panose="020C0503030203020204" pitchFamily="34" charset="0"/>
                        <a:ea typeface="微软雅黑" pitchFamily="34" charset="-122"/>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04250">
                <a:tc gridSpan="3">
                  <a:txBody>
                    <a:bodyPr/>
                    <a:lstStyle/>
                    <a:p>
                      <a:pPr marL="0" algn="ctr" defTabSz="914034" rtl="0" eaLnBrk="1" latinLnBrk="0" hangingPunct="1"/>
                      <a:r>
                        <a:rPr sz="1400">
                          <a:solidFill>
                            <a:schemeClr val="tx1"/>
                          </a:solidFill>
                          <a:latin typeface="Huawei Sans" panose="020C0503030203020204" pitchFamily="34" charset="0"/>
                        </a:rPr>
                        <a:t>Extension header 1's data</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bl>
          </a:graphicData>
        </a:graphic>
      </p:graphicFrame>
      <p:graphicFrame>
        <p:nvGraphicFramePr>
          <p:cNvPr id="6" name="表格 28"/>
          <p:cNvGraphicFramePr>
            <a:graphicFrameLocks noGrp="1"/>
          </p:cNvGraphicFramePr>
          <p:nvPr>
            <p:extLst>
              <p:ext uri="{D42A27DB-BD31-4B8C-83A1-F6EECF244321}">
                <p14:modId xmlns:p14="http://schemas.microsoft.com/office/powerpoint/2010/main" val="4173214091"/>
              </p:ext>
            </p:extLst>
          </p:nvPr>
        </p:nvGraphicFramePr>
        <p:xfrm>
          <a:off x="1404387" y="4063853"/>
          <a:ext cx="8989677" cy="759796"/>
        </p:xfrm>
        <a:graphic>
          <a:graphicData uri="http://schemas.openxmlformats.org/drawingml/2006/table">
            <a:tbl>
              <a:tblPr firstRow="1" bandRow="1">
                <a:tableStyleId>{2D5ABB26-0587-4C30-8999-92F81FD0307C}</a:tableStyleId>
              </a:tblPr>
              <a:tblGrid>
                <a:gridCol w="8989677">
                  <a:extLst>
                    <a:ext uri="{9D8B030D-6E8A-4147-A177-3AD203B41FA5}">
                      <a16:colId xmlns:a16="http://schemas.microsoft.com/office/drawing/2014/main" val="20000"/>
                    </a:ext>
                  </a:extLst>
                </a:gridCol>
              </a:tblGrid>
              <a:tr h="759796">
                <a:tc>
                  <a:txBody>
                    <a:bodyPr/>
                    <a:lstStyle/>
                    <a:p>
                      <a:pPr marL="0" algn="ctr" defTabSz="914034" rtl="0" eaLnBrk="1" latinLnBrk="0" hangingPunct="1"/>
                      <a:r>
                        <a:rPr sz="1400" dirty="0">
                          <a:solidFill>
                            <a:schemeClr val="tx1"/>
                          </a:solidFill>
                          <a:latin typeface="Huawei Sans" panose="020C0503030203020204" pitchFamily="34" charset="0"/>
                        </a:rPr>
                        <a:t>Payload</a:t>
                      </a:r>
                      <a:endParaRPr lang="en-US" altLang="zh-CN" sz="1400" kern="1200" dirty="0">
                        <a:solidFill>
                          <a:schemeClr val="tx1"/>
                        </a:solidFill>
                        <a:latin typeface="Huawei Sans" panose="020C0503030203020204" pitchFamily="34" charset="0"/>
                        <a:ea typeface="+mn-ea"/>
                        <a:cs typeface="Arial" pitchFamily="34" charset="0"/>
                      </a:endParaRPr>
                    </a:p>
                    <a:p>
                      <a:pPr marL="0" algn="ctr" defTabSz="914034" rtl="0" eaLnBrk="1" latinLnBrk="0" hangingPunct="1"/>
                      <a:r>
                        <a:rPr sz="1400" dirty="0">
                          <a:solidFill>
                            <a:schemeClr val="tx1"/>
                          </a:solidFill>
                          <a:latin typeface="Huawei Sans" panose="020C0503030203020204" pitchFamily="34" charset="0"/>
                        </a:rPr>
                        <a:t>(such as TCP/UDP packets)</a:t>
                      </a:r>
                      <a:endParaRPr lang="zh-CN" altLang="en-US" sz="1400" kern="1200" dirty="0">
                        <a:solidFill>
                          <a:schemeClr val="tx1"/>
                        </a:solidFill>
                        <a:latin typeface="Huawei Sans" panose="020C0503030203020204" pitchFamily="34" charset="0"/>
                        <a:ea typeface="+mn-ea"/>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bl>
          </a:graphicData>
        </a:graphic>
      </p:graphicFrame>
      <p:cxnSp>
        <p:nvCxnSpPr>
          <p:cNvPr id="7" name="直接连接符 29"/>
          <p:cNvCxnSpPr/>
          <p:nvPr/>
        </p:nvCxnSpPr>
        <p:spPr bwMode="gray">
          <a:xfrm flipH="1">
            <a:off x="2809567" y="1714608"/>
            <a:ext cx="3232418" cy="810373"/>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接连接符 30"/>
          <p:cNvCxnSpPr/>
          <p:nvPr/>
        </p:nvCxnSpPr>
        <p:spPr bwMode="gray">
          <a:xfrm>
            <a:off x="10562398" y="1331877"/>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31"/>
          <p:cNvCxnSpPr/>
          <p:nvPr/>
        </p:nvCxnSpPr>
        <p:spPr bwMode="gray">
          <a:xfrm>
            <a:off x="10562398" y="2470389"/>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箭头连接符 32"/>
          <p:cNvCxnSpPr/>
          <p:nvPr/>
        </p:nvCxnSpPr>
        <p:spPr bwMode="gray">
          <a:xfrm>
            <a:off x="10660590" y="1331877"/>
            <a:ext cx="0" cy="1126937"/>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33"/>
          <p:cNvCxnSpPr/>
          <p:nvPr/>
        </p:nvCxnSpPr>
        <p:spPr bwMode="gray">
          <a:xfrm>
            <a:off x="10562735" y="2553605"/>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34"/>
          <p:cNvCxnSpPr/>
          <p:nvPr/>
        </p:nvCxnSpPr>
        <p:spPr bwMode="gray">
          <a:xfrm>
            <a:off x="10562735" y="3248874"/>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箭头连接符 35"/>
          <p:cNvCxnSpPr/>
          <p:nvPr/>
        </p:nvCxnSpPr>
        <p:spPr bwMode="gray">
          <a:xfrm>
            <a:off x="10660590" y="2562936"/>
            <a:ext cx="0" cy="584364"/>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矩形 36"/>
          <p:cNvSpPr/>
          <p:nvPr/>
        </p:nvSpPr>
        <p:spPr bwMode="gray">
          <a:xfrm rot="16200000">
            <a:off x="10498817" y="1692240"/>
            <a:ext cx="913607" cy="368686"/>
          </a:xfrm>
          <a:prstGeom prst="rect">
            <a:avLst/>
          </a:prstGeom>
        </p:spPr>
        <p:txBody>
          <a:bodyPr wrap="square">
            <a:noAutofit/>
          </a:bodyPr>
          <a:lstStyle/>
          <a:p>
            <a:pPr algn="ctr"/>
            <a:r>
              <a:rPr sz="1200" b="1" dirty="0">
                <a:latin typeface="Huawei Sans" panose="020C0503030203020204" pitchFamily="34" charset="0"/>
              </a:rPr>
              <a:t>40 bytes</a:t>
            </a:r>
            <a:endParaRPr lang="zh-CN" altLang="en-US" sz="1200" b="1" dirty="0">
              <a:latin typeface="Huawei Sans" panose="020C0503030203020204" pitchFamily="34" charset="0"/>
            </a:endParaRPr>
          </a:p>
        </p:txBody>
      </p:sp>
      <p:sp>
        <p:nvSpPr>
          <p:cNvPr id="15" name="矩形 37"/>
          <p:cNvSpPr/>
          <p:nvPr/>
        </p:nvSpPr>
        <p:spPr bwMode="gray">
          <a:xfrm rot="16200000">
            <a:off x="10525487" y="2669408"/>
            <a:ext cx="860266" cy="368686"/>
          </a:xfrm>
          <a:prstGeom prst="rect">
            <a:avLst/>
          </a:prstGeom>
        </p:spPr>
        <p:txBody>
          <a:bodyPr wrap="square">
            <a:noAutofit/>
          </a:bodyPr>
          <a:lstStyle/>
          <a:p>
            <a:pPr algn="ctr"/>
            <a:r>
              <a:rPr sz="1200" b="1" dirty="0">
                <a:latin typeface="Huawei Sans" panose="020C0503030203020204" pitchFamily="34" charset="0"/>
              </a:rPr>
              <a:t>Variable length</a:t>
            </a:r>
          </a:p>
        </p:txBody>
      </p:sp>
      <p:graphicFrame>
        <p:nvGraphicFramePr>
          <p:cNvPr id="17" name="表格 16"/>
          <p:cNvGraphicFramePr>
            <a:graphicFrameLocks noGrp="1"/>
          </p:cNvGraphicFramePr>
          <p:nvPr>
            <p:extLst>
              <p:ext uri="{D42A27DB-BD31-4B8C-83A1-F6EECF244321}">
                <p14:modId xmlns:p14="http://schemas.microsoft.com/office/powerpoint/2010/main" val="3067153190"/>
              </p:ext>
            </p:extLst>
          </p:nvPr>
        </p:nvGraphicFramePr>
        <p:xfrm>
          <a:off x="1391072" y="3226811"/>
          <a:ext cx="9002993" cy="738490"/>
        </p:xfrm>
        <a:graphic>
          <a:graphicData uri="http://schemas.openxmlformats.org/drawingml/2006/table">
            <a:tbl>
              <a:tblPr firstRow="1" bandRow="1">
                <a:tableStyleId>{2D5ABB26-0587-4C30-8999-92F81FD0307C}</a:tableStyleId>
              </a:tblPr>
              <a:tblGrid>
                <a:gridCol w="2733051">
                  <a:extLst>
                    <a:ext uri="{9D8B030D-6E8A-4147-A177-3AD203B41FA5}">
                      <a16:colId xmlns:a16="http://schemas.microsoft.com/office/drawing/2014/main" val="20000"/>
                    </a:ext>
                  </a:extLst>
                </a:gridCol>
                <a:gridCol w="4510412">
                  <a:extLst>
                    <a:ext uri="{9D8B030D-6E8A-4147-A177-3AD203B41FA5}">
                      <a16:colId xmlns:a16="http://schemas.microsoft.com/office/drawing/2014/main" val="20001"/>
                    </a:ext>
                  </a:extLst>
                </a:gridCol>
                <a:gridCol w="1759530">
                  <a:extLst>
                    <a:ext uri="{9D8B030D-6E8A-4147-A177-3AD203B41FA5}">
                      <a16:colId xmlns:a16="http://schemas.microsoft.com/office/drawing/2014/main" val="20002"/>
                    </a:ext>
                  </a:extLst>
                </a:gridCol>
              </a:tblGrid>
              <a:tr h="369245">
                <a:tc>
                  <a:txBody>
                    <a:bodyPr/>
                    <a:lstStyle/>
                    <a:p>
                      <a:pPr marL="0" algn="ctr" defTabSz="914034" rtl="0" eaLnBrk="1" latinLnBrk="0" hangingPunct="1"/>
                      <a:r>
                        <a:rPr sz="1400" b="1" dirty="0">
                          <a:solidFill>
                            <a:schemeClr val="bg1"/>
                          </a:solidFill>
                          <a:latin typeface="Huawei Sans" panose="020C0503030203020204" pitchFamily="34" charset="0"/>
                        </a:rPr>
                        <a:t>Next Header</a:t>
                      </a:r>
                      <a:endParaRPr lang="zh-CN" altLang="en-US" sz="1400" b="1" kern="1200" dirty="0">
                        <a:solidFill>
                          <a:schemeClr val="bg1"/>
                        </a:solidFill>
                        <a:latin typeface="Huawei Sans" panose="020C0503030203020204" pitchFamily="34" charset="0"/>
                        <a:ea typeface="+mn-ea"/>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latinLnBrk="0" hangingPunct="1"/>
                      <a:r>
                        <a:rPr sz="1400" dirty="0">
                          <a:solidFill>
                            <a:schemeClr val="tx1"/>
                          </a:solidFill>
                          <a:latin typeface="Huawei Sans" panose="020C0503030203020204" pitchFamily="34" charset="0"/>
                        </a:rPr>
                        <a:t>Extension Header Length</a:t>
                      </a:r>
                      <a:endParaRPr lang="zh-CN" altLang="en-US" sz="1400" kern="1200" dirty="0">
                        <a:solidFill>
                          <a:schemeClr val="tx1"/>
                        </a:solidFill>
                        <a:latin typeface="Huawei Sans" panose="020C0503030203020204" pitchFamily="34" charset="0"/>
                        <a:ea typeface="+mn-ea"/>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endParaRPr lang="zh-CN" altLang="en-US" sz="1200" dirty="0">
                        <a:latin typeface="Huawei Sans" panose="020C0503030203020204" pitchFamily="34" charset="0"/>
                        <a:ea typeface="微软雅黑" pitchFamily="34" charset="-122"/>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69245">
                <a:tc gridSpan="3">
                  <a:txBody>
                    <a:bodyPr/>
                    <a:lstStyle/>
                    <a:p>
                      <a:pPr marL="0" algn="ctr" defTabSz="914034" rtl="0" eaLnBrk="1" latinLnBrk="0" hangingPunct="1"/>
                      <a:r>
                        <a:rPr sz="1400">
                          <a:solidFill>
                            <a:schemeClr val="tx1"/>
                          </a:solidFill>
                          <a:latin typeface="Huawei Sans" panose="020C0503030203020204" pitchFamily="34" charset="0"/>
                        </a:rPr>
                        <a:t>Extension header 2's data</a:t>
                      </a:r>
                      <a:endParaRPr lang="en-US" altLang="zh-CN" sz="1400" kern="1200" dirty="0">
                        <a:solidFill>
                          <a:schemeClr val="tx1"/>
                        </a:solidFill>
                        <a:latin typeface="Huawei Sans" panose="020C0503030203020204" pitchFamily="34" charset="0"/>
                        <a:ea typeface="+mn-ea"/>
                        <a:cs typeface="Arial"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bl>
          </a:graphicData>
        </a:graphic>
      </p:graphicFrame>
      <p:sp>
        <p:nvSpPr>
          <p:cNvPr id="18" name="矩形 17"/>
          <p:cNvSpPr/>
          <p:nvPr/>
        </p:nvSpPr>
        <p:spPr bwMode="gray">
          <a:xfrm>
            <a:off x="1316761" y="4920944"/>
            <a:ext cx="9100453" cy="1220847"/>
          </a:xfrm>
          <a:prstGeom prst="rect">
            <a:avLst/>
          </a:prstGeom>
        </p:spPr>
        <p:txBody>
          <a:bodyPr wrap="square">
            <a:noAutofit/>
          </a:bodyPr>
          <a:lstStyle/>
          <a:p>
            <a:pPr marL="177800" indent="-177800" algn="just">
              <a:lnSpc>
                <a:spcPts val="2200"/>
              </a:lnSpc>
              <a:buFont typeface="Arial" panose="020B0604020202020204" pitchFamily="34" charset="0"/>
              <a:buChar char="•"/>
            </a:pPr>
            <a:r>
              <a:rPr sz="1400" b="1" dirty="0">
                <a:latin typeface="Huawei Sans" panose="020C0503030203020204" pitchFamily="34" charset="0"/>
              </a:rPr>
              <a:t>Next Header:</a:t>
            </a:r>
            <a:r>
              <a:rPr sz="1400" dirty="0">
                <a:latin typeface="Huawei Sans" panose="020C0503030203020204" pitchFamily="34" charset="0"/>
              </a:rPr>
              <a:t> 8 bits long. This field is similar to the Next Header field in the IPv6 header, indicating the next extension header (if any) or upper-layer protocol type.</a:t>
            </a:r>
          </a:p>
          <a:p>
            <a:pPr marL="177800" indent="-177800" algn="just">
              <a:lnSpc>
                <a:spcPts val="2200"/>
              </a:lnSpc>
              <a:buFont typeface="Arial" panose="020B0604020202020204" pitchFamily="34" charset="0"/>
              <a:buChar char="•"/>
            </a:pPr>
            <a:r>
              <a:rPr sz="1400" b="1" dirty="0">
                <a:latin typeface="Huawei Sans" panose="020C0503030203020204" pitchFamily="34" charset="0"/>
              </a:rPr>
              <a:t>Extension Header Length:</a:t>
            </a:r>
            <a:r>
              <a:rPr sz="1400" dirty="0">
                <a:latin typeface="Huawei Sans" panose="020C0503030203020204" pitchFamily="34" charset="0"/>
              </a:rPr>
              <a:t> 8 bits long. This field indicates the extension header length excluding the Next Header field.</a:t>
            </a:r>
          </a:p>
          <a:p>
            <a:pPr marL="177800" indent="-177800" algn="just">
              <a:lnSpc>
                <a:spcPts val="2200"/>
              </a:lnSpc>
              <a:buFont typeface="Arial" panose="020B0604020202020204" pitchFamily="34" charset="0"/>
              <a:buChar char="•"/>
            </a:pPr>
            <a:r>
              <a:rPr sz="1400" b="1" dirty="0">
                <a:latin typeface="Huawei Sans" panose="020C0503030203020204" pitchFamily="34" charset="0"/>
              </a:rPr>
              <a:t>Extension Header Data:</a:t>
            </a:r>
            <a:r>
              <a:rPr sz="1400" dirty="0">
                <a:latin typeface="Huawei Sans" panose="020C0503030203020204" pitchFamily="34" charset="0"/>
              </a:rPr>
              <a:t> variable length. This field includes a series of options and the padding field.</a:t>
            </a:r>
          </a:p>
        </p:txBody>
      </p:sp>
      <p:sp>
        <p:nvSpPr>
          <p:cNvPr id="19" name="弧形 38"/>
          <p:cNvSpPr/>
          <p:nvPr/>
        </p:nvSpPr>
        <p:spPr bwMode="gray">
          <a:xfrm>
            <a:off x="838672" y="3500191"/>
            <a:ext cx="1033239" cy="827160"/>
          </a:xfrm>
          <a:prstGeom prst="arc">
            <a:avLst>
              <a:gd name="adj1" fmla="val 5001726"/>
              <a:gd name="adj2" fmla="val 16277986"/>
            </a:avLst>
          </a:prstGeom>
          <a:ln w="28575">
            <a:solidFill>
              <a:srgbClr val="00B0F0"/>
            </a:solidFill>
            <a:head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cxnSp>
        <p:nvCxnSpPr>
          <p:cNvPr id="20" name="直接连接符 33"/>
          <p:cNvCxnSpPr/>
          <p:nvPr/>
        </p:nvCxnSpPr>
        <p:spPr bwMode="gray">
          <a:xfrm>
            <a:off x="10562398" y="3177025"/>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34"/>
          <p:cNvCxnSpPr/>
          <p:nvPr/>
        </p:nvCxnSpPr>
        <p:spPr bwMode="gray">
          <a:xfrm>
            <a:off x="10552891" y="3996778"/>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箭头连接符 35"/>
          <p:cNvCxnSpPr/>
          <p:nvPr/>
        </p:nvCxnSpPr>
        <p:spPr bwMode="gray">
          <a:xfrm>
            <a:off x="10660590" y="3246363"/>
            <a:ext cx="0" cy="718938"/>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矩形 37"/>
          <p:cNvSpPr/>
          <p:nvPr/>
        </p:nvSpPr>
        <p:spPr bwMode="gray">
          <a:xfrm rot="16200000">
            <a:off x="10525487" y="3428699"/>
            <a:ext cx="860266" cy="368686"/>
          </a:xfrm>
          <a:prstGeom prst="rect">
            <a:avLst/>
          </a:prstGeom>
        </p:spPr>
        <p:txBody>
          <a:bodyPr wrap="square">
            <a:noAutofit/>
          </a:bodyPr>
          <a:lstStyle/>
          <a:p>
            <a:pPr algn="ctr"/>
            <a:r>
              <a:rPr sz="1200" b="1" dirty="0">
                <a:latin typeface="Huawei Sans" panose="020C0503030203020204" pitchFamily="34" charset="0"/>
              </a:rPr>
              <a:t>Variable length</a:t>
            </a:r>
          </a:p>
        </p:txBody>
      </p:sp>
      <p:sp>
        <p:nvSpPr>
          <p:cNvPr id="35" name="弧形 38"/>
          <p:cNvSpPr/>
          <p:nvPr/>
        </p:nvSpPr>
        <p:spPr bwMode="gray">
          <a:xfrm>
            <a:off x="838671" y="2576892"/>
            <a:ext cx="1033239" cy="827160"/>
          </a:xfrm>
          <a:prstGeom prst="arc">
            <a:avLst>
              <a:gd name="adj1" fmla="val 5001726"/>
              <a:gd name="adj2" fmla="val 16277986"/>
            </a:avLst>
          </a:prstGeom>
          <a:ln w="28575">
            <a:solidFill>
              <a:srgbClr val="00B0F0"/>
            </a:solidFill>
            <a:head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Tree>
    <p:extLst>
      <p:ext uri="{BB962C8B-B14F-4D97-AF65-F5344CB8AC3E}">
        <p14:creationId xmlns:p14="http://schemas.microsoft.com/office/powerpoint/2010/main" val="2851346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wrap="square">
            <a:noAutofit/>
          </a:bodyPr>
          <a:lstStyle/>
          <a:p>
            <a:r>
              <a:rPr dirty="0">
                <a:latin typeface="Huawei Sans" panose="020C0503030203020204" pitchFamily="34" charset="0"/>
              </a:rPr>
              <a:t>On completion of this course, you will be able to:</a:t>
            </a:r>
          </a:p>
          <a:p>
            <a:pPr marL="654050" lvl="1" indent="-330200"/>
            <a:r>
              <a:rPr dirty="0">
                <a:latin typeface="Huawei Sans" panose="020C0503030203020204" pitchFamily="34" charset="0"/>
              </a:rPr>
              <a:t>Describe the development status of IPv6.</a:t>
            </a:r>
            <a:endParaRPr lang="en-US" altLang="zh-CN" dirty="0">
              <a:latin typeface="Huawei Sans" panose="020C0503030203020204" pitchFamily="34" charset="0"/>
            </a:endParaRPr>
          </a:p>
          <a:p>
            <a:pPr marL="654050" lvl="1" indent="-330200"/>
            <a:r>
              <a:rPr dirty="0">
                <a:latin typeface="Huawei Sans" panose="020C0503030203020204" pitchFamily="34" charset="0"/>
              </a:rPr>
              <a:t>Explicate the advantages of IPv6 over IPv4.</a:t>
            </a:r>
          </a:p>
          <a:p>
            <a:pPr marL="654050" lvl="1" indent="-330200"/>
            <a:r>
              <a:rPr dirty="0">
                <a:latin typeface="Huawei Sans" panose="020C0503030203020204" pitchFamily="34" charset="0"/>
              </a:rPr>
              <a:t>Describe the basic concepts of IPv6.</a:t>
            </a:r>
          </a:p>
          <a:p>
            <a:pPr marL="654050" lvl="1" indent="-330200"/>
            <a:r>
              <a:rPr dirty="0">
                <a:latin typeface="Huawei Sans" panose="020C0503030203020204" pitchFamily="34" charset="0"/>
              </a:rPr>
              <a:t>Describe the format of an IPv6 packet header.</a:t>
            </a:r>
            <a:endParaRPr lang="en-US" altLang="zh-CN" dirty="0">
              <a:latin typeface="Huawei Sans" panose="020C0503030203020204" pitchFamily="34" charset="0"/>
            </a:endParaRPr>
          </a:p>
          <a:p>
            <a:pPr marL="654050" lvl="1" indent="-330200"/>
            <a:r>
              <a:rPr dirty="0">
                <a:latin typeface="Huawei Sans" panose="020C0503030203020204" pitchFamily="34" charset="0"/>
              </a:rPr>
              <a:t>Describe the IPv6 address format and types.</a:t>
            </a:r>
          </a:p>
          <a:p>
            <a:pPr marL="654050" lvl="1" indent="-330200"/>
            <a:r>
              <a:rPr dirty="0">
                <a:latin typeface="Huawei Sans" panose="020C0503030203020204" pitchFamily="34" charset="0"/>
              </a:rPr>
              <a:t>Configure IPv6 addresses and routes.</a:t>
            </a:r>
          </a:p>
        </p:txBody>
      </p:sp>
    </p:spTree>
    <p:extLst>
      <p:ext uri="{BB962C8B-B14F-4D97-AF65-F5344CB8AC3E}">
        <p14:creationId xmlns:p14="http://schemas.microsoft.com/office/powerpoint/2010/main" val="25830210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Extension Headers (2)</a:t>
            </a:r>
            <a:endParaRPr lang="zh-CN" altLang="en-US" dirty="0">
              <a:latin typeface="Huawei Sans" panose="020C0503030203020204" pitchFamily="34" charset="0"/>
            </a:endParaRPr>
          </a:p>
        </p:txBody>
      </p:sp>
      <p:sp>
        <p:nvSpPr>
          <p:cNvPr id="4" name="Rectangle 127"/>
          <p:cNvSpPr>
            <a:spLocks noChangeArrowheads="1"/>
          </p:cNvSpPr>
          <p:nvPr/>
        </p:nvSpPr>
        <p:spPr bwMode="gray">
          <a:xfrm>
            <a:off x="4021424" y="1244365"/>
            <a:ext cx="7349708" cy="22658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algn="just" defTabSz="914034">
              <a:spcBef>
                <a:spcPts val="792"/>
              </a:spcBef>
            </a:pPr>
            <a:r>
              <a:rPr dirty="0">
                <a:latin typeface="Huawei Sans" panose="020C0503030203020204" pitchFamily="34" charset="0"/>
              </a:rPr>
              <a:t>Conventions for extension headers:</a:t>
            </a: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Extension headers must appear in the order on the left.</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Each extension header can appear only once,</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except for the Destination Options header that can appear at most twice (once before the Routing header and once before the upper-layer header). If there is no Routing header, the Destination Options header can appear only once.</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The relationships between the IPv6 header, extension headers, and upper-layer header are as follows:</a:t>
            </a:r>
          </a:p>
        </p:txBody>
      </p:sp>
      <p:grpSp>
        <p:nvGrpSpPr>
          <p:cNvPr id="5" name="Group 139"/>
          <p:cNvGrpSpPr>
            <a:grpSpLocks/>
          </p:cNvGrpSpPr>
          <p:nvPr/>
        </p:nvGrpSpPr>
        <p:grpSpPr bwMode="gray">
          <a:xfrm>
            <a:off x="931655" y="1343921"/>
            <a:ext cx="2221410" cy="4683125"/>
            <a:chOff x="433" y="892"/>
            <a:chExt cx="1409" cy="2721"/>
          </a:xfrm>
        </p:grpSpPr>
        <p:sp>
          <p:nvSpPr>
            <p:cNvPr id="6" name="Rectangle 118"/>
            <p:cNvSpPr>
              <a:spLocks noChangeArrowheads="1"/>
            </p:cNvSpPr>
            <p:nvPr/>
          </p:nvSpPr>
          <p:spPr bwMode="gray">
            <a:xfrm>
              <a:off x="443" y="1209"/>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Hop-by-Hop Options header</a:t>
              </a:r>
            </a:p>
          </p:txBody>
        </p:sp>
        <p:sp>
          <p:nvSpPr>
            <p:cNvPr id="7" name="Rectangle 128"/>
            <p:cNvSpPr>
              <a:spLocks noChangeArrowheads="1"/>
            </p:cNvSpPr>
            <p:nvPr/>
          </p:nvSpPr>
          <p:spPr bwMode="gray">
            <a:xfrm>
              <a:off x="433" y="892"/>
              <a:ext cx="1147" cy="249"/>
            </a:xfrm>
            <a:prstGeom prst="rect">
              <a:avLst/>
            </a:prstGeom>
            <a:pattFill prst="dkUpDiag">
              <a:fgClr>
                <a:schemeClr val="accent1"/>
              </a:fgClr>
              <a:bgClr>
                <a:schemeClr val="bg1"/>
              </a:bgClr>
            </a:pattFill>
            <a:ln w="31750" algn="ctr">
              <a:solidFill>
                <a:srgbClr val="66CCFF"/>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dirty="0">
                  <a:latin typeface="Huawei Sans" panose="020C0503030203020204" pitchFamily="34" charset="0"/>
                </a:rPr>
                <a:t>IPv6 header</a:t>
              </a:r>
            </a:p>
          </p:txBody>
        </p:sp>
        <p:sp>
          <p:nvSpPr>
            <p:cNvPr id="8" name="Rectangle 129"/>
            <p:cNvSpPr>
              <a:spLocks noChangeArrowheads="1"/>
            </p:cNvSpPr>
            <p:nvPr/>
          </p:nvSpPr>
          <p:spPr bwMode="gray">
            <a:xfrm>
              <a:off x="441" y="1531"/>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Destination Options header</a:t>
              </a:r>
            </a:p>
          </p:txBody>
        </p:sp>
        <p:sp>
          <p:nvSpPr>
            <p:cNvPr id="9" name="Rectangle 130"/>
            <p:cNvSpPr>
              <a:spLocks noChangeArrowheads="1"/>
            </p:cNvSpPr>
            <p:nvPr/>
          </p:nvSpPr>
          <p:spPr bwMode="gray">
            <a:xfrm>
              <a:off x="441" y="1848"/>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Routing header</a:t>
              </a:r>
            </a:p>
          </p:txBody>
        </p:sp>
        <p:sp>
          <p:nvSpPr>
            <p:cNvPr id="10" name="Rectangle 131"/>
            <p:cNvSpPr>
              <a:spLocks noChangeArrowheads="1"/>
            </p:cNvSpPr>
            <p:nvPr/>
          </p:nvSpPr>
          <p:spPr bwMode="gray">
            <a:xfrm>
              <a:off x="433" y="2162"/>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Fragment header</a:t>
              </a:r>
            </a:p>
          </p:txBody>
        </p:sp>
        <p:sp>
          <p:nvSpPr>
            <p:cNvPr id="11" name="Rectangle 132"/>
            <p:cNvSpPr>
              <a:spLocks noChangeArrowheads="1"/>
            </p:cNvSpPr>
            <p:nvPr/>
          </p:nvSpPr>
          <p:spPr bwMode="gray">
            <a:xfrm>
              <a:off x="433" y="2456"/>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Authentication header</a:t>
              </a:r>
            </a:p>
          </p:txBody>
        </p:sp>
        <p:sp>
          <p:nvSpPr>
            <p:cNvPr id="12" name="Rectangle 133"/>
            <p:cNvSpPr>
              <a:spLocks noChangeArrowheads="1"/>
            </p:cNvSpPr>
            <p:nvPr/>
          </p:nvSpPr>
          <p:spPr bwMode="gray">
            <a:xfrm>
              <a:off x="433" y="2751"/>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dirty="0">
                  <a:latin typeface="Huawei Sans" panose="020C0503030203020204" pitchFamily="34" charset="0"/>
                </a:rPr>
                <a:t>Encapsulating Security Payload header</a:t>
              </a:r>
            </a:p>
          </p:txBody>
        </p:sp>
        <p:sp>
          <p:nvSpPr>
            <p:cNvPr id="13" name="Rectangle 134"/>
            <p:cNvSpPr>
              <a:spLocks noChangeArrowheads="1"/>
            </p:cNvSpPr>
            <p:nvPr/>
          </p:nvSpPr>
          <p:spPr bwMode="gray">
            <a:xfrm>
              <a:off x="433" y="3046"/>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Destination Options header</a:t>
              </a:r>
            </a:p>
          </p:txBody>
        </p:sp>
        <p:sp>
          <p:nvSpPr>
            <p:cNvPr id="14" name="Rectangle 135"/>
            <p:cNvSpPr>
              <a:spLocks noChangeArrowheads="1"/>
            </p:cNvSpPr>
            <p:nvPr/>
          </p:nvSpPr>
          <p:spPr bwMode="gray">
            <a:xfrm>
              <a:off x="433" y="3364"/>
              <a:ext cx="1147" cy="249"/>
            </a:xfrm>
            <a:prstGeom prst="rect">
              <a:avLst/>
            </a:prstGeom>
            <a:pattFill prst="dkUpDiag">
              <a:fgClr>
                <a:schemeClr val="accent1"/>
              </a:fgClr>
              <a:bgClr>
                <a:schemeClr val="bg1"/>
              </a:bgClr>
            </a:pattFill>
            <a:ln w="31750" algn="ctr">
              <a:solidFill>
                <a:srgbClr val="66CCFF"/>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Upper-layer header</a:t>
              </a:r>
            </a:p>
          </p:txBody>
        </p:sp>
        <p:sp>
          <p:nvSpPr>
            <p:cNvPr id="15" name="AutoShape 136"/>
            <p:cNvSpPr>
              <a:spLocks/>
            </p:cNvSpPr>
            <p:nvPr/>
          </p:nvSpPr>
          <p:spPr bwMode="gray">
            <a:xfrm>
              <a:off x="1638" y="1210"/>
              <a:ext cx="204" cy="2064"/>
            </a:xfrm>
            <a:prstGeom prst="rightBrace">
              <a:avLst>
                <a:gd name="adj1" fmla="val 84314"/>
                <a:gd name="adj2" fmla="val 50000"/>
              </a:avLst>
            </a:prstGeom>
            <a:noFill/>
            <a:ln w="31750">
              <a:solidFill>
                <a:srgbClr val="00B0F0"/>
              </a:solidFill>
              <a:round/>
              <a:headEnd/>
              <a:tailEnd/>
            </a:ln>
          </p:spPr>
          <p:txBody>
            <a:bodyPr wrap="square" lIns="80152" tIns="40076" rIns="80152" bIns="40076" anchor="ctr">
              <a:noAutofit/>
            </a:bodyPr>
            <a:lstStyle/>
            <a:p>
              <a:endParaRPr lang="zh-CN" altLang="en-US" sz="1400">
                <a:latin typeface="Huawei Sans" panose="020C0503030203020204" pitchFamily="34" charset="0"/>
              </a:endParaRPr>
            </a:p>
          </p:txBody>
        </p:sp>
      </p:grpSp>
      <p:sp>
        <p:nvSpPr>
          <p:cNvPr id="16" name="Rectangle 138"/>
          <p:cNvSpPr>
            <a:spLocks noChangeArrowheads="1"/>
          </p:cNvSpPr>
          <p:nvPr/>
        </p:nvSpPr>
        <p:spPr bwMode="gray">
          <a:xfrm>
            <a:off x="4119364" y="3716338"/>
            <a:ext cx="163440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18" name="文本框 17"/>
          <p:cNvSpPr txBox="1"/>
          <p:nvPr/>
        </p:nvSpPr>
        <p:spPr bwMode="gray">
          <a:xfrm>
            <a:off x="4105334" y="3714709"/>
            <a:ext cx="153760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6</a:t>
            </a:r>
          </a:p>
          <a:p>
            <a:r>
              <a:rPr sz="1400" dirty="0">
                <a:latin typeface="Huawei Sans" panose="020C0503030203020204" pitchFamily="34" charset="0"/>
              </a:rPr>
              <a:t>(TCP)</a:t>
            </a:r>
            <a:endParaRPr lang="zh-CN" altLang="en-US" sz="1400" dirty="0">
              <a:latin typeface="Huawei Sans" panose="020C0503030203020204" pitchFamily="34" charset="0"/>
            </a:endParaRPr>
          </a:p>
        </p:txBody>
      </p:sp>
      <p:sp>
        <p:nvSpPr>
          <p:cNvPr id="19" name="Rectangle 138"/>
          <p:cNvSpPr>
            <a:spLocks noChangeArrowheads="1"/>
          </p:cNvSpPr>
          <p:nvPr/>
        </p:nvSpPr>
        <p:spPr bwMode="gray">
          <a:xfrm>
            <a:off x="5834091" y="3716338"/>
            <a:ext cx="4806328"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0" name="文本框 19"/>
          <p:cNvSpPr txBox="1"/>
          <p:nvPr/>
        </p:nvSpPr>
        <p:spPr bwMode="gray">
          <a:xfrm>
            <a:off x="5791956" y="3939677"/>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
        <p:nvSpPr>
          <p:cNvPr id="23" name="Rectangle 138"/>
          <p:cNvSpPr>
            <a:spLocks noChangeArrowheads="1"/>
          </p:cNvSpPr>
          <p:nvPr/>
        </p:nvSpPr>
        <p:spPr bwMode="gray">
          <a:xfrm>
            <a:off x="7518013" y="4556213"/>
            <a:ext cx="3108758"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4" name="文本框 23"/>
          <p:cNvSpPr txBox="1"/>
          <p:nvPr/>
        </p:nvSpPr>
        <p:spPr bwMode="gray">
          <a:xfrm>
            <a:off x="7546110" y="4762324"/>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
        <p:nvSpPr>
          <p:cNvPr id="27" name="Rectangle 138"/>
          <p:cNvSpPr>
            <a:spLocks noChangeArrowheads="1"/>
          </p:cNvSpPr>
          <p:nvPr/>
        </p:nvSpPr>
        <p:spPr bwMode="gray">
          <a:xfrm>
            <a:off x="4134903" y="4556213"/>
            <a:ext cx="163440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8" name="文本框 27"/>
          <p:cNvSpPr txBox="1"/>
          <p:nvPr/>
        </p:nvSpPr>
        <p:spPr bwMode="gray">
          <a:xfrm>
            <a:off x="4120873" y="4554584"/>
            <a:ext cx="163859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43</a:t>
            </a:r>
          </a:p>
          <a:p>
            <a:r>
              <a:rPr sz="1400" dirty="0">
                <a:latin typeface="Huawei Sans" panose="020C0503030203020204" pitchFamily="34" charset="0"/>
              </a:rPr>
              <a:t>(Routing)</a:t>
            </a:r>
            <a:endParaRPr lang="zh-CN" altLang="en-US" sz="1400" dirty="0">
              <a:latin typeface="Huawei Sans" panose="020C0503030203020204" pitchFamily="34" charset="0"/>
            </a:endParaRPr>
          </a:p>
        </p:txBody>
      </p:sp>
      <p:sp>
        <p:nvSpPr>
          <p:cNvPr id="29" name="Rectangle 138"/>
          <p:cNvSpPr>
            <a:spLocks noChangeArrowheads="1"/>
          </p:cNvSpPr>
          <p:nvPr/>
        </p:nvSpPr>
        <p:spPr bwMode="gray">
          <a:xfrm>
            <a:off x="5819634" y="4556213"/>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0" name="文本框 29"/>
          <p:cNvSpPr txBox="1"/>
          <p:nvPr/>
        </p:nvSpPr>
        <p:spPr bwMode="gray">
          <a:xfrm>
            <a:off x="5778308" y="4554584"/>
            <a:ext cx="1537600" cy="738664"/>
          </a:xfrm>
          <a:prstGeom prst="rect">
            <a:avLst/>
          </a:prstGeom>
          <a:noFill/>
        </p:spPr>
        <p:txBody>
          <a:bodyPr wrap="square" rtlCol="0">
            <a:noAutofit/>
          </a:bodyPr>
          <a:lstStyle/>
          <a:p>
            <a:r>
              <a:rPr sz="1400">
                <a:latin typeface="Huawei Sans" panose="020C0503030203020204" pitchFamily="34" charset="0"/>
              </a:rPr>
              <a:t>Routing Header</a:t>
            </a:r>
          </a:p>
          <a:p>
            <a:r>
              <a:rPr sz="1400">
                <a:latin typeface="Huawei Sans" panose="020C0503030203020204" pitchFamily="34" charset="0"/>
              </a:rPr>
              <a:t>Next Header = 6</a:t>
            </a:r>
          </a:p>
          <a:p>
            <a:r>
              <a:rPr sz="1400">
                <a:latin typeface="Huawei Sans" panose="020C0503030203020204" pitchFamily="34" charset="0"/>
              </a:rPr>
              <a:t>(TCP)</a:t>
            </a:r>
            <a:endParaRPr lang="zh-CN" altLang="en-US" sz="1400" dirty="0">
              <a:latin typeface="Huawei Sans" panose="020C0503030203020204" pitchFamily="34" charset="0"/>
            </a:endParaRPr>
          </a:p>
        </p:txBody>
      </p:sp>
      <p:sp>
        <p:nvSpPr>
          <p:cNvPr id="31" name="Rectangle 138"/>
          <p:cNvSpPr>
            <a:spLocks noChangeArrowheads="1"/>
          </p:cNvSpPr>
          <p:nvPr/>
        </p:nvSpPr>
        <p:spPr bwMode="gray">
          <a:xfrm>
            <a:off x="4134903"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2" name="文本框 31"/>
          <p:cNvSpPr txBox="1"/>
          <p:nvPr/>
        </p:nvSpPr>
        <p:spPr bwMode="gray">
          <a:xfrm>
            <a:off x="4120873" y="5378786"/>
            <a:ext cx="163440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43</a:t>
            </a:r>
          </a:p>
          <a:p>
            <a:r>
              <a:rPr sz="1400" dirty="0">
                <a:latin typeface="Huawei Sans" panose="020C0503030203020204" pitchFamily="34" charset="0"/>
              </a:rPr>
              <a:t>(Routing)</a:t>
            </a:r>
            <a:endParaRPr lang="zh-CN" altLang="en-US" sz="1400" dirty="0">
              <a:latin typeface="Huawei Sans" panose="020C0503030203020204" pitchFamily="34" charset="0"/>
            </a:endParaRPr>
          </a:p>
        </p:txBody>
      </p:sp>
      <p:sp>
        <p:nvSpPr>
          <p:cNvPr id="33" name="Rectangle 138"/>
          <p:cNvSpPr>
            <a:spLocks noChangeArrowheads="1"/>
          </p:cNvSpPr>
          <p:nvPr/>
        </p:nvSpPr>
        <p:spPr bwMode="gray">
          <a:xfrm>
            <a:off x="5819634"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4" name="文本框 33"/>
          <p:cNvSpPr txBox="1"/>
          <p:nvPr/>
        </p:nvSpPr>
        <p:spPr bwMode="gray">
          <a:xfrm>
            <a:off x="5833724" y="5378786"/>
            <a:ext cx="1638590" cy="738664"/>
          </a:xfrm>
          <a:prstGeom prst="rect">
            <a:avLst/>
          </a:prstGeom>
          <a:noFill/>
        </p:spPr>
        <p:txBody>
          <a:bodyPr wrap="square" rtlCol="0">
            <a:noAutofit/>
          </a:bodyPr>
          <a:lstStyle/>
          <a:p>
            <a:r>
              <a:rPr sz="1400">
                <a:latin typeface="Huawei Sans" panose="020C0503030203020204" pitchFamily="34" charset="0"/>
              </a:rPr>
              <a:t>Routing Header</a:t>
            </a:r>
          </a:p>
          <a:p>
            <a:r>
              <a:rPr sz="1400">
                <a:latin typeface="Huawei Sans" panose="020C0503030203020204" pitchFamily="34" charset="0"/>
              </a:rPr>
              <a:t>Next Header = 44</a:t>
            </a:r>
          </a:p>
          <a:p>
            <a:r>
              <a:rPr sz="1400">
                <a:latin typeface="Huawei Sans" panose="020C0503030203020204" pitchFamily="34" charset="0"/>
              </a:rPr>
              <a:t>(Fragment)</a:t>
            </a:r>
            <a:endParaRPr lang="zh-CN" altLang="en-US" sz="1400" dirty="0">
              <a:latin typeface="Huawei Sans" panose="020C0503030203020204" pitchFamily="34" charset="0"/>
            </a:endParaRPr>
          </a:p>
        </p:txBody>
      </p:sp>
      <p:sp>
        <p:nvSpPr>
          <p:cNvPr id="35" name="Rectangle 138"/>
          <p:cNvSpPr>
            <a:spLocks noChangeArrowheads="1"/>
          </p:cNvSpPr>
          <p:nvPr/>
        </p:nvSpPr>
        <p:spPr bwMode="gray">
          <a:xfrm>
            <a:off x="7511407"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6" name="文本框 35"/>
          <p:cNvSpPr txBox="1"/>
          <p:nvPr/>
        </p:nvSpPr>
        <p:spPr bwMode="gray">
          <a:xfrm>
            <a:off x="7538321" y="5378786"/>
            <a:ext cx="1625766" cy="738664"/>
          </a:xfrm>
          <a:prstGeom prst="rect">
            <a:avLst/>
          </a:prstGeom>
          <a:noFill/>
        </p:spPr>
        <p:txBody>
          <a:bodyPr wrap="square" rtlCol="0">
            <a:noAutofit/>
          </a:bodyPr>
          <a:lstStyle/>
          <a:p>
            <a:r>
              <a:rPr sz="1400">
                <a:latin typeface="Huawei Sans" panose="020C0503030203020204" pitchFamily="34" charset="0"/>
              </a:rPr>
              <a:t>Fragment Header</a:t>
            </a:r>
          </a:p>
          <a:p>
            <a:r>
              <a:rPr sz="1400">
                <a:latin typeface="Huawei Sans" panose="020C0503030203020204" pitchFamily="34" charset="0"/>
              </a:rPr>
              <a:t>Next Header = 6</a:t>
            </a:r>
          </a:p>
          <a:p>
            <a:r>
              <a:rPr sz="1400">
                <a:latin typeface="Huawei Sans" panose="020C0503030203020204" pitchFamily="34" charset="0"/>
              </a:rPr>
              <a:t>(TCP)</a:t>
            </a:r>
            <a:endParaRPr lang="zh-CN" altLang="en-US" sz="1400" dirty="0">
              <a:latin typeface="Huawei Sans" panose="020C0503030203020204" pitchFamily="34" charset="0"/>
            </a:endParaRPr>
          </a:p>
        </p:txBody>
      </p:sp>
      <p:sp>
        <p:nvSpPr>
          <p:cNvPr id="37" name="Rectangle 138"/>
          <p:cNvSpPr>
            <a:spLocks noChangeArrowheads="1"/>
          </p:cNvSpPr>
          <p:nvPr/>
        </p:nvSpPr>
        <p:spPr bwMode="gray">
          <a:xfrm>
            <a:off x="9203180" y="5389940"/>
            <a:ext cx="1423591"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8" name="文本框 37"/>
          <p:cNvSpPr txBox="1"/>
          <p:nvPr/>
        </p:nvSpPr>
        <p:spPr bwMode="gray">
          <a:xfrm>
            <a:off x="9231277" y="5596051"/>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Tree>
    <p:extLst>
      <p:ext uri="{BB962C8B-B14F-4D97-AF65-F5344CB8AC3E}">
        <p14:creationId xmlns:p14="http://schemas.microsoft.com/office/powerpoint/2010/main" val="33087103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Extension Headers (2)</a:t>
            </a:r>
            <a:endParaRPr lang="zh-CN" altLang="en-US" dirty="0">
              <a:latin typeface="Huawei Sans" panose="020C0503030203020204" pitchFamily="34" charset="0"/>
            </a:endParaRPr>
          </a:p>
        </p:txBody>
      </p:sp>
      <p:sp>
        <p:nvSpPr>
          <p:cNvPr id="4" name="Rectangle 127"/>
          <p:cNvSpPr>
            <a:spLocks noChangeArrowheads="1"/>
          </p:cNvSpPr>
          <p:nvPr/>
        </p:nvSpPr>
        <p:spPr bwMode="gray">
          <a:xfrm>
            <a:off x="4021424" y="1244365"/>
            <a:ext cx="7349708" cy="22658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algn="just" defTabSz="914034">
              <a:spcBef>
                <a:spcPts val="792"/>
              </a:spcBef>
            </a:pPr>
            <a:r>
              <a:rPr dirty="0">
                <a:latin typeface="Huawei Sans" panose="020C0503030203020204" pitchFamily="34" charset="0"/>
              </a:rPr>
              <a:t>Conventions for extension headers:</a:t>
            </a: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Extension headers must appear in the order on the left.</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Each extension header can appear only once,</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except for the Destination Options header that can appear at most twice (once before the Routing header and once before the upper-layer header). If there is no Routing header, the Destination Options header can appear only once.</a:t>
            </a:r>
            <a:endParaRPr lang="zh-CN" altLang="en-US" sz="1400" dirty="0">
              <a:latin typeface="Huawei Sans" panose="020C0503030203020204" pitchFamily="34" charset="0"/>
            </a:endParaRPr>
          </a:p>
          <a:p>
            <a:pPr marL="390525" lvl="1" indent="-352425" defTabSz="914034">
              <a:spcBef>
                <a:spcPts val="720"/>
              </a:spcBef>
              <a:buFont typeface="Huawei Sans" panose="020C0503030203020204" pitchFamily="34" charset="0"/>
              <a:buChar char="▫"/>
            </a:pPr>
            <a:r>
              <a:rPr sz="1400" dirty="0">
                <a:latin typeface="Huawei Sans" panose="020C0503030203020204" pitchFamily="34" charset="0"/>
              </a:rPr>
              <a:t>The relationships between the IPv6 header, extension headers, and upper-layer header are as follows:</a:t>
            </a:r>
          </a:p>
        </p:txBody>
      </p:sp>
      <p:grpSp>
        <p:nvGrpSpPr>
          <p:cNvPr id="5" name="Group 139"/>
          <p:cNvGrpSpPr>
            <a:grpSpLocks/>
          </p:cNvGrpSpPr>
          <p:nvPr/>
        </p:nvGrpSpPr>
        <p:grpSpPr bwMode="gray">
          <a:xfrm>
            <a:off x="931655" y="1343921"/>
            <a:ext cx="2221410" cy="4683125"/>
            <a:chOff x="433" y="892"/>
            <a:chExt cx="1409" cy="2721"/>
          </a:xfrm>
        </p:grpSpPr>
        <p:sp>
          <p:nvSpPr>
            <p:cNvPr id="6" name="Rectangle 118"/>
            <p:cNvSpPr>
              <a:spLocks noChangeArrowheads="1"/>
            </p:cNvSpPr>
            <p:nvPr/>
          </p:nvSpPr>
          <p:spPr bwMode="gray">
            <a:xfrm>
              <a:off x="443" y="1209"/>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Hop-by-Hop Options header</a:t>
              </a:r>
            </a:p>
          </p:txBody>
        </p:sp>
        <p:sp>
          <p:nvSpPr>
            <p:cNvPr id="7" name="Rectangle 128"/>
            <p:cNvSpPr>
              <a:spLocks noChangeArrowheads="1"/>
            </p:cNvSpPr>
            <p:nvPr/>
          </p:nvSpPr>
          <p:spPr bwMode="gray">
            <a:xfrm>
              <a:off x="433" y="892"/>
              <a:ext cx="1147" cy="249"/>
            </a:xfrm>
            <a:prstGeom prst="rect">
              <a:avLst/>
            </a:prstGeom>
            <a:pattFill prst="dkUpDiag">
              <a:fgClr>
                <a:schemeClr val="accent1"/>
              </a:fgClr>
              <a:bgClr>
                <a:schemeClr val="bg1"/>
              </a:bgClr>
            </a:pattFill>
            <a:ln w="31750" algn="ctr">
              <a:solidFill>
                <a:srgbClr val="66CCFF"/>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dirty="0">
                  <a:latin typeface="Huawei Sans" panose="020C0503030203020204" pitchFamily="34" charset="0"/>
                </a:rPr>
                <a:t>IPv6 header</a:t>
              </a:r>
            </a:p>
          </p:txBody>
        </p:sp>
        <p:sp>
          <p:nvSpPr>
            <p:cNvPr id="8" name="Rectangle 129"/>
            <p:cNvSpPr>
              <a:spLocks noChangeArrowheads="1"/>
            </p:cNvSpPr>
            <p:nvPr/>
          </p:nvSpPr>
          <p:spPr bwMode="gray">
            <a:xfrm>
              <a:off x="441" y="1531"/>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Destination Options header</a:t>
              </a:r>
            </a:p>
          </p:txBody>
        </p:sp>
        <p:sp>
          <p:nvSpPr>
            <p:cNvPr id="9" name="Rectangle 130"/>
            <p:cNvSpPr>
              <a:spLocks noChangeArrowheads="1"/>
            </p:cNvSpPr>
            <p:nvPr/>
          </p:nvSpPr>
          <p:spPr bwMode="gray">
            <a:xfrm>
              <a:off x="441" y="1848"/>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Routing header</a:t>
              </a:r>
            </a:p>
          </p:txBody>
        </p:sp>
        <p:sp>
          <p:nvSpPr>
            <p:cNvPr id="10" name="Rectangle 131"/>
            <p:cNvSpPr>
              <a:spLocks noChangeArrowheads="1"/>
            </p:cNvSpPr>
            <p:nvPr/>
          </p:nvSpPr>
          <p:spPr bwMode="gray">
            <a:xfrm>
              <a:off x="433" y="2162"/>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Fragment header</a:t>
              </a:r>
            </a:p>
          </p:txBody>
        </p:sp>
        <p:sp>
          <p:nvSpPr>
            <p:cNvPr id="11" name="Rectangle 132"/>
            <p:cNvSpPr>
              <a:spLocks noChangeArrowheads="1"/>
            </p:cNvSpPr>
            <p:nvPr/>
          </p:nvSpPr>
          <p:spPr bwMode="gray">
            <a:xfrm>
              <a:off x="433" y="2456"/>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Authentication header</a:t>
              </a:r>
            </a:p>
          </p:txBody>
        </p:sp>
        <p:sp>
          <p:nvSpPr>
            <p:cNvPr id="12" name="Rectangle 133"/>
            <p:cNvSpPr>
              <a:spLocks noChangeArrowheads="1"/>
            </p:cNvSpPr>
            <p:nvPr/>
          </p:nvSpPr>
          <p:spPr bwMode="gray">
            <a:xfrm>
              <a:off x="433" y="2751"/>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dirty="0">
                  <a:latin typeface="Huawei Sans" panose="020C0503030203020204" pitchFamily="34" charset="0"/>
                </a:rPr>
                <a:t>Encapsulating Security Payload header</a:t>
              </a:r>
            </a:p>
          </p:txBody>
        </p:sp>
        <p:sp>
          <p:nvSpPr>
            <p:cNvPr id="13" name="Rectangle 134"/>
            <p:cNvSpPr>
              <a:spLocks noChangeArrowheads="1"/>
            </p:cNvSpPr>
            <p:nvPr/>
          </p:nvSpPr>
          <p:spPr bwMode="gray">
            <a:xfrm>
              <a:off x="433" y="3046"/>
              <a:ext cx="1147" cy="249"/>
            </a:xfrm>
            <a:prstGeom prst="rect">
              <a:avLst/>
            </a:prstGeom>
            <a:noFill/>
            <a:ln w="31750" algn="ctr">
              <a:solidFill>
                <a:srgbClr val="969696"/>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Destination Options header</a:t>
              </a:r>
            </a:p>
          </p:txBody>
        </p:sp>
        <p:sp>
          <p:nvSpPr>
            <p:cNvPr id="14" name="Rectangle 135"/>
            <p:cNvSpPr>
              <a:spLocks noChangeArrowheads="1"/>
            </p:cNvSpPr>
            <p:nvPr/>
          </p:nvSpPr>
          <p:spPr bwMode="gray">
            <a:xfrm>
              <a:off x="433" y="3364"/>
              <a:ext cx="1147" cy="249"/>
            </a:xfrm>
            <a:prstGeom prst="rect">
              <a:avLst/>
            </a:prstGeom>
            <a:pattFill prst="dkUpDiag">
              <a:fgClr>
                <a:schemeClr val="accent1"/>
              </a:fgClr>
              <a:bgClr>
                <a:schemeClr val="bg1"/>
              </a:bgClr>
            </a:pattFill>
            <a:ln w="31750" algn="ctr">
              <a:solidFill>
                <a:srgbClr val="66CCFF"/>
              </a:solidFill>
              <a:miter lim="800000"/>
              <a:headEnd/>
              <a:tailEnd/>
            </a:ln>
          </p:spPr>
          <p:txBody>
            <a:bodyPr wrap="square" lIns="80152" tIns="40076" rIns="80152" bIns="40076" anchor="ctr" anchorCtr="1">
              <a:noAutofit/>
            </a:bodyPr>
            <a:lstStyle/>
            <a:p>
              <a:pPr algn="ctr" defTabSz="801688">
                <a:buFont typeface="Wingdings" pitchFamily="2" charset="2"/>
                <a:buNone/>
              </a:pPr>
              <a:r>
                <a:rPr sz="1200">
                  <a:latin typeface="Huawei Sans" panose="020C0503030203020204" pitchFamily="34" charset="0"/>
                </a:rPr>
                <a:t>Upper-layer header</a:t>
              </a:r>
            </a:p>
          </p:txBody>
        </p:sp>
        <p:sp>
          <p:nvSpPr>
            <p:cNvPr id="15" name="AutoShape 136"/>
            <p:cNvSpPr>
              <a:spLocks/>
            </p:cNvSpPr>
            <p:nvPr/>
          </p:nvSpPr>
          <p:spPr bwMode="gray">
            <a:xfrm>
              <a:off x="1638" y="1210"/>
              <a:ext cx="204" cy="2064"/>
            </a:xfrm>
            <a:prstGeom prst="rightBrace">
              <a:avLst>
                <a:gd name="adj1" fmla="val 84314"/>
                <a:gd name="adj2" fmla="val 50000"/>
              </a:avLst>
            </a:prstGeom>
            <a:noFill/>
            <a:ln w="31750">
              <a:solidFill>
                <a:srgbClr val="00B0F0"/>
              </a:solidFill>
              <a:round/>
              <a:headEnd/>
              <a:tailEnd/>
            </a:ln>
          </p:spPr>
          <p:txBody>
            <a:bodyPr wrap="square" lIns="80152" tIns="40076" rIns="80152" bIns="40076" anchor="ctr">
              <a:noAutofit/>
            </a:bodyPr>
            <a:lstStyle/>
            <a:p>
              <a:endParaRPr lang="zh-CN" altLang="en-US" sz="1400">
                <a:latin typeface="Huawei Sans" panose="020C0503030203020204" pitchFamily="34" charset="0"/>
              </a:endParaRPr>
            </a:p>
          </p:txBody>
        </p:sp>
      </p:grpSp>
      <p:sp>
        <p:nvSpPr>
          <p:cNvPr id="16" name="Rectangle 138"/>
          <p:cNvSpPr>
            <a:spLocks noChangeArrowheads="1"/>
          </p:cNvSpPr>
          <p:nvPr/>
        </p:nvSpPr>
        <p:spPr bwMode="gray">
          <a:xfrm>
            <a:off x="4119364" y="3716338"/>
            <a:ext cx="163440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18" name="文本框 17"/>
          <p:cNvSpPr txBox="1"/>
          <p:nvPr/>
        </p:nvSpPr>
        <p:spPr bwMode="gray">
          <a:xfrm>
            <a:off x="4105334" y="3714709"/>
            <a:ext cx="153760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6</a:t>
            </a:r>
          </a:p>
          <a:p>
            <a:r>
              <a:rPr sz="1400" dirty="0">
                <a:latin typeface="Huawei Sans" panose="020C0503030203020204" pitchFamily="34" charset="0"/>
              </a:rPr>
              <a:t>(TCP)</a:t>
            </a:r>
            <a:endParaRPr lang="zh-CN" altLang="en-US" sz="1400" dirty="0">
              <a:latin typeface="Huawei Sans" panose="020C0503030203020204" pitchFamily="34" charset="0"/>
            </a:endParaRPr>
          </a:p>
        </p:txBody>
      </p:sp>
      <p:sp>
        <p:nvSpPr>
          <p:cNvPr id="19" name="Rectangle 138"/>
          <p:cNvSpPr>
            <a:spLocks noChangeArrowheads="1"/>
          </p:cNvSpPr>
          <p:nvPr/>
        </p:nvSpPr>
        <p:spPr bwMode="gray">
          <a:xfrm>
            <a:off x="5834091" y="3716338"/>
            <a:ext cx="4806328"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0" name="文本框 19"/>
          <p:cNvSpPr txBox="1"/>
          <p:nvPr/>
        </p:nvSpPr>
        <p:spPr bwMode="gray">
          <a:xfrm>
            <a:off x="5791956" y="3939677"/>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
        <p:nvSpPr>
          <p:cNvPr id="23" name="Rectangle 138"/>
          <p:cNvSpPr>
            <a:spLocks noChangeArrowheads="1"/>
          </p:cNvSpPr>
          <p:nvPr/>
        </p:nvSpPr>
        <p:spPr bwMode="gray">
          <a:xfrm>
            <a:off x="7518013" y="4556213"/>
            <a:ext cx="3108758"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4" name="文本框 23"/>
          <p:cNvSpPr txBox="1"/>
          <p:nvPr/>
        </p:nvSpPr>
        <p:spPr bwMode="gray">
          <a:xfrm>
            <a:off x="7546110" y="4762324"/>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
        <p:nvSpPr>
          <p:cNvPr id="27" name="Rectangle 138"/>
          <p:cNvSpPr>
            <a:spLocks noChangeArrowheads="1"/>
          </p:cNvSpPr>
          <p:nvPr/>
        </p:nvSpPr>
        <p:spPr bwMode="gray">
          <a:xfrm>
            <a:off x="4134903" y="4556213"/>
            <a:ext cx="163440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28" name="文本框 27"/>
          <p:cNvSpPr txBox="1"/>
          <p:nvPr/>
        </p:nvSpPr>
        <p:spPr bwMode="gray">
          <a:xfrm>
            <a:off x="4120873" y="4554584"/>
            <a:ext cx="163859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43</a:t>
            </a:r>
          </a:p>
          <a:p>
            <a:r>
              <a:rPr sz="1400" dirty="0">
                <a:latin typeface="Huawei Sans" panose="020C0503030203020204" pitchFamily="34" charset="0"/>
              </a:rPr>
              <a:t>(Routing)</a:t>
            </a:r>
            <a:endParaRPr lang="zh-CN" altLang="en-US" sz="1400" dirty="0">
              <a:latin typeface="Huawei Sans" panose="020C0503030203020204" pitchFamily="34" charset="0"/>
            </a:endParaRPr>
          </a:p>
        </p:txBody>
      </p:sp>
      <p:sp>
        <p:nvSpPr>
          <p:cNvPr id="29" name="Rectangle 138"/>
          <p:cNvSpPr>
            <a:spLocks noChangeArrowheads="1"/>
          </p:cNvSpPr>
          <p:nvPr/>
        </p:nvSpPr>
        <p:spPr bwMode="gray">
          <a:xfrm>
            <a:off x="5819634" y="4556213"/>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0" name="文本框 29"/>
          <p:cNvSpPr txBox="1"/>
          <p:nvPr/>
        </p:nvSpPr>
        <p:spPr bwMode="gray">
          <a:xfrm>
            <a:off x="5778308" y="4554584"/>
            <a:ext cx="1537600" cy="738664"/>
          </a:xfrm>
          <a:prstGeom prst="rect">
            <a:avLst/>
          </a:prstGeom>
          <a:noFill/>
        </p:spPr>
        <p:txBody>
          <a:bodyPr wrap="square" rtlCol="0">
            <a:noAutofit/>
          </a:bodyPr>
          <a:lstStyle/>
          <a:p>
            <a:r>
              <a:rPr sz="1400">
                <a:latin typeface="Huawei Sans" panose="020C0503030203020204" pitchFamily="34" charset="0"/>
              </a:rPr>
              <a:t>Routing Header</a:t>
            </a:r>
          </a:p>
          <a:p>
            <a:r>
              <a:rPr sz="1400">
                <a:latin typeface="Huawei Sans" panose="020C0503030203020204" pitchFamily="34" charset="0"/>
              </a:rPr>
              <a:t>Next Header = 6</a:t>
            </a:r>
          </a:p>
          <a:p>
            <a:r>
              <a:rPr sz="1400">
                <a:latin typeface="Huawei Sans" panose="020C0503030203020204" pitchFamily="34" charset="0"/>
              </a:rPr>
              <a:t>(TCP)</a:t>
            </a:r>
            <a:endParaRPr lang="zh-CN" altLang="en-US" sz="1400" dirty="0">
              <a:latin typeface="Huawei Sans" panose="020C0503030203020204" pitchFamily="34" charset="0"/>
            </a:endParaRPr>
          </a:p>
        </p:txBody>
      </p:sp>
      <p:sp>
        <p:nvSpPr>
          <p:cNvPr id="31" name="Rectangle 138"/>
          <p:cNvSpPr>
            <a:spLocks noChangeArrowheads="1"/>
          </p:cNvSpPr>
          <p:nvPr/>
        </p:nvSpPr>
        <p:spPr bwMode="gray">
          <a:xfrm>
            <a:off x="4134903"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2" name="文本框 31"/>
          <p:cNvSpPr txBox="1"/>
          <p:nvPr/>
        </p:nvSpPr>
        <p:spPr bwMode="gray">
          <a:xfrm>
            <a:off x="4120873" y="5378786"/>
            <a:ext cx="1634400" cy="738664"/>
          </a:xfrm>
          <a:prstGeom prst="rect">
            <a:avLst/>
          </a:prstGeom>
          <a:noFill/>
        </p:spPr>
        <p:txBody>
          <a:bodyPr wrap="square" rtlCol="0">
            <a:noAutofit/>
          </a:bodyPr>
          <a:lstStyle/>
          <a:p>
            <a:r>
              <a:rPr sz="1400" dirty="0">
                <a:latin typeface="Huawei Sans" panose="020C0503030203020204" pitchFamily="34" charset="0"/>
              </a:rPr>
              <a:t>IPv6 Header</a:t>
            </a:r>
          </a:p>
          <a:p>
            <a:r>
              <a:rPr sz="1400" dirty="0">
                <a:latin typeface="Huawei Sans" panose="020C0503030203020204" pitchFamily="34" charset="0"/>
              </a:rPr>
              <a:t>Next Header = 43</a:t>
            </a:r>
          </a:p>
          <a:p>
            <a:r>
              <a:rPr sz="1400" dirty="0">
                <a:latin typeface="Huawei Sans" panose="020C0503030203020204" pitchFamily="34" charset="0"/>
              </a:rPr>
              <a:t>(Routing)</a:t>
            </a:r>
            <a:endParaRPr lang="zh-CN" altLang="en-US" sz="1400" dirty="0">
              <a:latin typeface="Huawei Sans" panose="020C0503030203020204" pitchFamily="34" charset="0"/>
            </a:endParaRPr>
          </a:p>
        </p:txBody>
      </p:sp>
      <p:sp>
        <p:nvSpPr>
          <p:cNvPr id="33" name="Rectangle 138"/>
          <p:cNvSpPr>
            <a:spLocks noChangeArrowheads="1"/>
          </p:cNvSpPr>
          <p:nvPr/>
        </p:nvSpPr>
        <p:spPr bwMode="gray">
          <a:xfrm>
            <a:off x="5819634"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4" name="文本框 33"/>
          <p:cNvSpPr txBox="1"/>
          <p:nvPr/>
        </p:nvSpPr>
        <p:spPr bwMode="gray">
          <a:xfrm>
            <a:off x="5833724" y="5378786"/>
            <a:ext cx="1638590" cy="738664"/>
          </a:xfrm>
          <a:prstGeom prst="rect">
            <a:avLst/>
          </a:prstGeom>
          <a:noFill/>
        </p:spPr>
        <p:txBody>
          <a:bodyPr wrap="square" rtlCol="0">
            <a:noAutofit/>
          </a:bodyPr>
          <a:lstStyle/>
          <a:p>
            <a:r>
              <a:rPr sz="1400">
                <a:latin typeface="Huawei Sans" panose="020C0503030203020204" pitchFamily="34" charset="0"/>
              </a:rPr>
              <a:t>Routing Header</a:t>
            </a:r>
          </a:p>
          <a:p>
            <a:r>
              <a:rPr sz="1400">
                <a:latin typeface="Huawei Sans" panose="020C0503030203020204" pitchFamily="34" charset="0"/>
              </a:rPr>
              <a:t>Next Header = 44</a:t>
            </a:r>
          </a:p>
          <a:p>
            <a:r>
              <a:rPr sz="1400">
                <a:latin typeface="Huawei Sans" panose="020C0503030203020204" pitchFamily="34" charset="0"/>
              </a:rPr>
              <a:t>(Fragment)</a:t>
            </a:r>
            <a:endParaRPr lang="zh-CN" altLang="en-US" sz="1400" dirty="0">
              <a:latin typeface="Huawei Sans" panose="020C0503030203020204" pitchFamily="34" charset="0"/>
            </a:endParaRPr>
          </a:p>
        </p:txBody>
      </p:sp>
      <p:sp>
        <p:nvSpPr>
          <p:cNvPr id="35" name="Rectangle 138"/>
          <p:cNvSpPr>
            <a:spLocks noChangeArrowheads="1"/>
          </p:cNvSpPr>
          <p:nvPr/>
        </p:nvSpPr>
        <p:spPr bwMode="gray">
          <a:xfrm>
            <a:off x="7511407" y="5389940"/>
            <a:ext cx="1634230"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6" name="文本框 35"/>
          <p:cNvSpPr txBox="1"/>
          <p:nvPr/>
        </p:nvSpPr>
        <p:spPr bwMode="gray">
          <a:xfrm>
            <a:off x="7538321" y="5378786"/>
            <a:ext cx="1625766" cy="738664"/>
          </a:xfrm>
          <a:prstGeom prst="rect">
            <a:avLst/>
          </a:prstGeom>
          <a:noFill/>
        </p:spPr>
        <p:txBody>
          <a:bodyPr wrap="square" rtlCol="0">
            <a:noAutofit/>
          </a:bodyPr>
          <a:lstStyle/>
          <a:p>
            <a:r>
              <a:rPr sz="1400">
                <a:latin typeface="Huawei Sans" panose="020C0503030203020204" pitchFamily="34" charset="0"/>
              </a:rPr>
              <a:t>Fragment Header</a:t>
            </a:r>
          </a:p>
          <a:p>
            <a:r>
              <a:rPr sz="1400">
                <a:latin typeface="Huawei Sans" panose="020C0503030203020204" pitchFamily="34" charset="0"/>
              </a:rPr>
              <a:t>Next Header = 6</a:t>
            </a:r>
          </a:p>
          <a:p>
            <a:r>
              <a:rPr sz="1400">
                <a:latin typeface="Huawei Sans" panose="020C0503030203020204" pitchFamily="34" charset="0"/>
              </a:rPr>
              <a:t>(TCP)</a:t>
            </a:r>
            <a:endParaRPr lang="zh-CN" altLang="en-US" sz="1400" dirty="0">
              <a:latin typeface="Huawei Sans" panose="020C0503030203020204" pitchFamily="34" charset="0"/>
            </a:endParaRPr>
          </a:p>
        </p:txBody>
      </p:sp>
      <p:sp>
        <p:nvSpPr>
          <p:cNvPr id="37" name="Rectangle 138"/>
          <p:cNvSpPr>
            <a:spLocks noChangeArrowheads="1"/>
          </p:cNvSpPr>
          <p:nvPr/>
        </p:nvSpPr>
        <p:spPr bwMode="gray">
          <a:xfrm>
            <a:off x="9203180" y="5389940"/>
            <a:ext cx="1423591" cy="720000"/>
          </a:xfrm>
          <a:prstGeom prst="rect">
            <a:avLst/>
          </a:prstGeom>
          <a:noFill/>
          <a:ln w="22225" algn="ctr">
            <a:solidFill>
              <a:schemeClr val="bg1">
                <a:lumMod val="75000"/>
              </a:schemeClr>
            </a:solidFill>
            <a:miter lim="800000"/>
            <a:headEnd/>
            <a:tailEnd/>
          </a:ln>
        </p:spPr>
        <p:txBody>
          <a:bodyPr wrap="square" lIns="80152" tIns="40076" rIns="80152" bIns="40076" anchor="ctr">
            <a:noAutofit/>
          </a:bodyPr>
          <a:lstStyle/>
          <a:p>
            <a:endParaRPr lang="zh-CN" altLang="en-US">
              <a:latin typeface="Huawei Sans" panose="020C0503030203020204" pitchFamily="34" charset="0"/>
            </a:endParaRPr>
          </a:p>
        </p:txBody>
      </p:sp>
      <p:sp>
        <p:nvSpPr>
          <p:cNvPr id="38" name="文本框 37"/>
          <p:cNvSpPr txBox="1"/>
          <p:nvPr/>
        </p:nvSpPr>
        <p:spPr bwMode="gray">
          <a:xfrm>
            <a:off x="9231277" y="5596051"/>
            <a:ext cx="1273105" cy="307777"/>
          </a:xfrm>
          <a:prstGeom prst="rect">
            <a:avLst/>
          </a:prstGeom>
          <a:noFill/>
        </p:spPr>
        <p:txBody>
          <a:bodyPr wrap="square" rtlCol="0">
            <a:noAutofit/>
          </a:bodyPr>
          <a:lstStyle/>
          <a:p>
            <a:r>
              <a:rPr sz="1400">
                <a:latin typeface="Huawei Sans" panose="020C0503030203020204" pitchFamily="34" charset="0"/>
              </a:rPr>
              <a:t>TCP Segment</a:t>
            </a:r>
            <a:endParaRPr lang="zh-CN" altLang="en-US" sz="1400" dirty="0">
              <a:latin typeface="Huawei Sans" panose="020C0503030203020204" pitchFamily="34" charset="0"/>
            </a:endParaRPr>
          </a:p>
        </p:txBody>
      </p:sp>
    </p:spTree>
    <p:extLst>
      <p:ext uri="{BB962C8B-B14F-4D97-AF65-F5344CB8AC3E}">
        <p14:creationId xmlns:p14="http://schemas.microsoft.com/office/powerpoint/2010/main" val="16728748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a:solidFill>
                  <a:schemeClr val="bg1">
                    <a:lumMod val="50000"/>
                  </a:schemeClr>
                </a:solidFill>
                <a:latin typeface="Huawei Sans" panose="020C0503030203020204" pitchFamily="34" charset="0"/>
              </a:rPr>
              <a:t>IPv6 Overview</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Address Introduction</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Packet Structure</a:t>
            </a:r>
            <a:endParaRPr lang="en-US" altLang="zh-CN" dirty="0">
              <a:solidFill>
                <a:schemeClr val="bg1">
                  <a:lumMod val="50000"/>
                </a:schemeClr>
              </a:solidFill>
              <a:latin typeface="Huawei Sans" panose="020C0503030203020204" pitchFamily="34" charset="0"/>
            </a:endParaRPr>
          </a:p>
          <a:p>
            <a:r>
              <a:rPr b="1">
                <a:latin typeface="Huawei Sans" panose="020C0503030203020204" pitchFamily="34" charset="0"/>
              </a:rPr>
              <a:t>Basic IPv6 Configuration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4852424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a:latin typeface="Huawei Sans" panose="020C0503030203020204" pitchFamily="34" charset="0"/>
              </a:rPr>
              <a:t>Configuration (1)</a:t>
            </a:r>
            <a:endParaRPr lang="zh-CN" altLang="en-US" dirty="0">
              <a:latin typeface="Huawei Sans" panose="020C0503030203020204" pitchFamily="34" charset="0"/>
            </a:endParaRPr>
          </a:p>
        </p:txBody>
      </p:sp>
      <p:sp>
        <p:nvSpPr>
          <p:cNvPr id="5" name="矩形 4"/>
          <p:cNvSpPr/>
          <p:nvPr/>
        </p:nvSpPr>
        <p:spPr bwMode="gray">
          <a:xfrm>
            <a:off x="1002940" y="1850777"/>
            <a:ext cx="10604557" cy="584519"/>
          </a:xfrm>
          <a:prstGeom prst="rect">
            <a:avLst/>
          </a:prstGeom>
          <a:solidFill>
            <a:srgbClr val="F4FBFE"/>
          </a:solidFill>
          <a:ln>
            <a:solidFill>
              <a:srgbClr val="99DFF9"/>
            </a:solidFill>
          </a:ln>
        </p:spPr>
        <p:txBody>
          <a:bodyPr wrap="square">
            <a:noAutofit/>
          </a:bodyPr>
          <a:lstStyle/>
          <a:p>
            <a:pPr fontAlgn="base"/>
            <a:r>
              <a:rPr sz="1599">
                <a:latin typeface="Huawei Sans" panose="020C0503030203020204" pitchFamily="34" charset="0"/>
              </a:rPr>
              <a:t>[&lt;Huawei&gt; </a:t>
            </a:r>
            <a:r>
              <a:rPr sz="1599" b="1">
                <a:latin typeface="Huawei Sans" panose="020C0503030203020204" pitchFamily="34" charset="0"/>
              </a:rPr>
              <a:t>system-view </a:t>
            </a:r>
          </a:p>
          <a:p>
            <a:pPr fontAlgn="base"/>
            <a:r>
              <a:rPr sz="1599">
                <a:latin typeface="Huawei Sans" panose="020C0503030203020204" pitchFamily="34" charset="0"/>
              </a:rPr>
              <a:t>[Huawei] </a:t>
            </a:r>
            <a:r>
              <a:rPr sz="1599" b="1">
                <a:latin typeface="Huawei Sans" panose="020C0503030203020204" pitchFamily="34" charset="0"/>
              </a:rPr>
              <a:t>ipv6</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551169" y="1366118"/>
            <a:ext cx="11084902" cy="338422"/>
          </a:xfrm>
          <a:prstGeom prst="rect">
            <a:avLst/>
          </a:prstGeom>
        </p:spPr>
        <p:txBody>
          <a:bodyPr wrap="square">
            <a:noAutofit/>
          </a:bodyPr>
          <a:lstStyle/>
          <a:p>
            <a:pPr marL="342763" indent="-342763">
              <a:buFont typeface="+mj-lt"/>
              <a:buAutoNum type="arabicPeriod"/>
            </a:pPr>
            <a:r>
              <a:rPr sz="1599">
                <a:latin typeface="Huawei Sans" panose="020C0503030203020204" pitchFamily="34" charset="0"/>
              </a:rPr>
              <a:t>Enable IPv6 packet forwarding on a device.</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1002940" y="3199542"/>
            <a:ext cx="10604557" cy="584519"/>
          </a:xfrm>
          <a:prstGeom prst="rect">
            <a:avLst/>
          </a:prstGeom>
          <a:solidFill>
            <a:srgbClr val="F4FBFE"/>
          </a:solidFill>
          <a:ln>
            <a:solidFill>
              <a:srgbClr val="99DFF9"/>
            </a:solidFill>
          </a:ln>
        </p:spPr>
        <p:txBody>
          <a:bodyPr wrap="square">
            <a:noAutofit/>
          </a:bodyPr>
          <a:lstStyle/>
          <a:p>
            <a:pPr fontAlgn="base"/>
            <a:r>
              <a:rPr sz="1599" dirty="0">
                <a:latin typeface="Huawei Sans" panose="020C0503030203020204" pitchFamily="34" charset="0"/>
              </a:rPr>
              <a:t>[Huawei] </a:t>
            </a:r>
            <a:r>
              <a:rPr sz="1599" b="1" dirty="0">
                <a:latin typeface="Huawei Sans" panose="020C0503030203020204" pitchFamily="34" charset="0"/>
              </a:rPr>
              <a:t>interface </a:t>
            </a:r>
            <a:r>
              <a:rPr sz="1599" i="1" dirty="0">
                <a:latin typeface="Huawei Sans" panose="020C0503030203020204" pitchFamily="34" charset="0"/>
              </a:rPr>
              <a:t>interface-type interface-number</a:t>
            </a:r>
          </a:p>
          <a:p>
            <a:pPr fontAlgn="base"/>
            <a:r>
              <a:rPr sz="1599" dirty="0">
                <a:latin typeface="Huawei Sans" panose="020C0503030203020204" pitchFamily="34" charset="0"/>
              </a:rPr>
              <a:t>[Huawei-GigabitEthernet1/0/0] </a:t>
            </a:r>
            <a:r>
              <a:rPr sz="1599" b="1" dirty="0">
                <a:latin typeface="Huawei Sans" panose="020C0503030203020204" pitchFamily="34" charset="0"/>
              </a:rPr>
              <a:t>ipv6 enable</a:t>
            </a:r>
          </a:p>
        </p:txBody>
      </p:sp>
      <p:sp>
        <p:nvSpPr>
          <p:cNvPr id="9" name="矩形 8"/>
          <p:cNvSpPr/>
          <p:nvPr/>
        </p:nvSpPr>
        <p:spPr bwMode="gray">
          <a:xfrm>
            <a:off x="551169" y="2714883"/>
            <a:ext cx="11084902" cy="338422"/>
          </a:xfrm>
          <a:prstGeom prst="rect">
            <a:avLst/>
          </a:prstGeom>
        </p:spPr>
        <p:txBody>
          <a:bodyPr wrap="square">
            <a:noAutofit/>
          </a:bodyPr>
          <a:lstStyle/>
          <a:p>
            <a:pPr marL="342763" indent="-342763">
              <a:buFont typeface="+mj-lt"/>
              <a:buAutoNum type="arabicPeriod" startAt="2"/>
            </a:pPr>
            <a:r>
              <a:rPr sz="1599" dirty="0">
                <a:latin typeface="Huawei Sans" panose="020C0503030203020204" pitchFamily="34" charset="0"/>
              </a:rPr>
              <a:t>Enable IPv6 on an interface.</a:t>
            </a:r>
          </a:p>
        </p:txBody>
      </p:sp>
      <p:sp>
        <p:nvSpPr>
          <p:cNvPr id="11" name="矩形 10"/>
          <p:cNvSpPr/>
          <p:nvPr/>
        </p:nvSpPr>
        <p:spPr bwMode="gray">
          <a:xfrm>
            <a:off x="1002940" y="4548439"/>
            <a:ext cx="10604557" cy="338426"/>
          </a:xfrm>
          <a:prstGeom prst="rect">
            <a:avLst/>
          </a:prstGeom>
          <a:solidFill>
            <a:srgbClr val="F4FBFE"/>
          </a:solidFill>
          <a:ln>
            <a:solidFill>
              <a:srgbClr val="99DFF9"/>
            </a:solidFill>
          </a:ln>
        </p:spPr>
        <p:txBody>
          <a:bodyPr wrap="square">
            <a:noAutofit/>
          </a:bodyPr>
          <a:lstStyle/>
          <a:p>
            <a:pPr fontAlgn="base"/>
            <a:r>
              <a:rPr sz="1599">
                <a:latin typeface="Huawei Sans" panose="020C0503030203020204" pitchFamily="34" charset="0"/>
              </a:rPr>
              <a:t>[Huawei-GigabitEthernet1/0/0] </a:t>
            </a:r>
            <a:r>
              <a:rPr sz="1599" b="1">
                <a:latin typeface="Huawei Sans" panose="020C0503030203020204" pitchFamily="34" charset="0"/>
              </a:rPr>
              <a:t>ipv6 address </a:t>
            </a:r>
            <a:r>
              <a:rPr sz="1599" i="1">
                <a:latin typeface="Huawei Sans" panose="020C0503030203020204" pitchFamily="34" charset="0"/>
              </a:rPr>
              <a:t>{ ipv6-address prefix-length | ipv6-address/prefix-length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551169" y="4063648"/>
            <a:ext cx="11084902" cy="338554"/>
          </a:xfrm>
          <a:prstGeom prst="rect">
            <a:avLst/>
          </a:prstGeom>
        </p:spPr>
        <p:txBody>
          <a:bodyPr wrap="square">
            <a:noAutofit/>
          </a:bodyPr>
          <a:lstStyle/>
          <a:p>
            <a:pPr marL="342763" indent="-342763">
              <a:buFont typeface="+mj-lt"/>
              <a:buAutoNum type="arabicPeriod" startAt="3"/>
            </a:pPr>
            <a:r>
              <a:rPr sz="1600" dirty="0">
                <a:latin typeface="Huawei Sans" panose="020C0503030203020204" pitchFamily="34" charset="0"/>
              </a:rPr>
              <a:t>Configure global unicast IPv6 addresses.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02940" y="5099776"/>
            <a:ext cx="10604557" cy="377732"/>
          </a:xfrm>
          <a:prstGeom prst="rect">
            <a:avLst/>
          </a:prstGeom>
        </p:spPr>
        <p:txBody>
          <a:bodyPr wrap="square">
            <a:noAutofit/>
          </a:bodyPr>
          <a:lstStyle/>
          <a:p>
            <a:pPr>
              <a:lnSpc>
                <a:spcPts val="2399"/>
              </a:lnSpc>
            </a:pPr>
            <a:r>
              <a:rPr sz="1599">
                <a:latin typeface="Huawei Sans" panose="020C0503030203020204" pitchFamily="34" charset="0"/>
              </a:rPr>
              <a:t>A maximum of 10 global unicast addresses can be configured on each interface.</a:t>
            </a:r>
          </a:p>
        </p:txBody>
      </p:sp>
    </p:spTree>
    <p:extLst>
      <p:ext uri="{BB962C8B-B14F-4D97-AF65-F5344CB8AC3E}">
        <p14:creationId xmlns:p14="http://schemas.microsoft.com/office/powerpoint/2010/main" val="29208671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a:latin typeface="Huawei Sans" panose="020C0503030203020204" pitchFamily="34" charset="0"/>
              </a:rPr>
              <a:t>Configuration (2)</a:t>
            </a:r>
            <a:endParaRPr lang="zh-CN" altLang="en-US" dirty="0">
              <a:latin typeface="Huawei Sans" panose="020C0503030203020204" pitchFamily="34" charset="0"/>
            </a:endParaRPr>
          </a:p>
        </p:txBody>
      </p:sp>
      <p:sp>
        <p:nvSpPr>
          <p:cNvPr id="5" name="矩形 4"/>
          <p:cNvSpPr/>
          <p:nvPr/>
        </p:nvSpPr>
        <p:spPr bwMode="gray">
          <a:xfrm>
            <a:off x="1002940" y="1825178"/>
            <a:ext cx="10604557" cy="584519"/>
          </a:xfrm>
          <a:prstGeom prst="rect">
            <a:avLst/>
          </a:prstGeom>
          <a:solidFill>
            <a:srgbClr val="F4FBFE"/>
          </a:solidFill>
          <a:ln>
            <a:solidFill>
              <a:srgbClr val="99DFF9"/>
            </a:solidFill>
          </a:ln>
        </p:spPr>
        <p:txBody>
          <a:bodyPr wrap="square">
            <a:noAutofit/>
          </a:bodyPr>
          <a:lstStyle/>
          <a:p>
            <a:pPr fontAlgn="base"/>
            <a:r>
              <a:rPr sz="1599">
                <a:latin typeface="Huawei Sans" panose="020C0503030203020204" pitchFamily="34" charset="0"/>
              </a:rPr>
              <a:t>[&lt;Huawei&gt; </a:t>
            </a:r>
            <a:r>
              <a:rPr sz="1599" b="1">
                <a:latin typeface="Huawei Sans" panose="020C0503030203020204" pitchFamily="34" charset="0"/>
              </a:rPr>
              <a:t>system-view </a:t>
            </a:r>
          </a:p>
          <a:p>
            <a:pPr fontAlgn="base"/>
            <a:r>
              <a:rPr sz="1599">
                <a:latin typeface="Huawei Sans" panose="020C0503030203020204" pitchFamily="34" charset="0"/>
              </a:rPr>
              <a:t>[Huawei] </a:t>
            </a:r>
            <a:r>
              <a:rPr sz="1599" b="1">
                <a:latin typeface="Huawei Sans" panose="020C0503030203020204" pitchFamily="34" charset="0"/>
              </a:rPr>
              <a:t>ospfv3 </a:t>
            </a:r>
            <a:r>
              <a:rPr sz="1599" i="1">
                <a:latin typeface="Huawei Sans" panose="020C0503030203020204" pitchFamily="34" charset="0"/>
              </a:rPr>
              <a:t>[ process-id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551169" y="1366118"/>
            <a:ext cx="11084902" cy="338422"/>
          </a:xfrm>
          <a:prstGeom prst="rect">
            <a:avLst/>
          </a:prstGeom>
        </p:spPr>
        <p:txBody>
          <a:bodyPr wrap="square">
            <a:noAutofit/>
          </a:bodyPr>
          <a:lstStyle/>
          <a:p>
            <a:pPr marL="342763" indent="-342763">
              <a:buFont typeface="+mj-lt"/>
              <a:buAutoNum type="arabicPeriod"/>
            </a:pPr>
            <a:r>
              <a:rPr sz="1599">
                <a:latin typeface="Huawei Sans" panose="020C0503030203020204" pitchFamily="34" charset="0"/>
              </a:rPr>
              <a:t>Enable OSPFv3 on a device.</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1002940" y="4043192"/>
            <a:ext cx="10604557" cy="338426"/>
          </a:xfrm>
          <a:prstGeom prst="rect">
            <a:avLst/>
          </a:prstGeom>
          <a:solidFill>
            <a:srgbClr val="F4FBFE"/>
          </a:solidFill>
          <a:ln>
            <a:solidFill>
              <a:srgbClr val="99DFF9"/>
            </a:solidFill>
          </a:ln>
        </p:spPr>
        <p:txBody>
          <a:bodyPr wrap="square">
            <a:noAutofit/>
          </a:bodyPr>
          <a:lstStyle/>
          <a:p>
            <a:pPr fontAlgn="base"/>
            <a:r>
              <a:rPr sz="1599">
                <a:latin typeface="Huawei Sans" panose="020C0503030203020204" pitchFamily="34" charset="0"/>
              </a:rPr>
              <a:t>[Huawei-ospfv3-1] </a:t>
            </a:r>
            <a:r>
              <a:rPr sz="1599" b="1">
                <a:latin typeface="Huawei Sans" panose="020C0503030203020204" pitchFamily="34" charset="0"/>
              </a:rPr>
              <a:t>router-id</a:t>
            </a:r>
            <a:r>
              <a:rPr sz="1599">
                <a:latin typeface="Huawei Sans" panose="020C0503030203020204" pitchFamily="34" charset="0"/>
              </a:rPr>
              <a:t> </a:t>
            </a:r>
            <a:r>
              <a:rPr sz="1599" i="1">
                <a:latin typeface="Huawei Sans" panose="020C0503030203020204" pitchFamily="34" charset="0"/>
              </a:rPr>
              <a:t>router-id</a:t>
            </a:r>
            <a:endParaRPr lang="en-US" altLang="zh-CN" sz="1599"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551169" y="3584132"/>
            <a:ext cx="11084902" cy="338422"/>
          </a:xfrm>
          <a:prstGeom prst="rect">
            <a:avLst/>
          </a:prstGeom>
        </p:spPr>
        <p:txBody>
          <a:bodyPr wrap="square">
            <a:noAutofit/>
          </a:bodyPr>
          <a:lstStyle/>
          <a:p>
            <a:pPr marL="342763" indent="-342763">
              <a:buFont typeface="+mj-lt"/>
              <a:buAutoNum type="arabicPeriod" startAt="2"/>
            </a:pPr>
            <a:r>
              <a:rPr sz="1599">
                <a:latin typeface="Huawei Sans" panose="020C0503030203020204" pitchFamily="34" charset="0"/>
              </a:rPr>
              <a:t>Configure a router ID for an OSPFv3 process.</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1002940" y="5459820"/>
            <a:ext cx="10604557" cy="584647"/>
          </a:xfrm>
          <a:prstGeom prst="rect">
            <a:avLst/>
          </a:prstGeom>
          <a:solidFill>
            <a:srgbClr val="F4FBFE"/>
          </a:solidFill>
          <a:ln>
            <a:solidFill>
              <a:srgbClr val="99DFF9"/>
            </a:solidFill>
          </a:ln>
        </p:spPr>
        <p:txBody>
          <a:bodyPr wrap="square">
            <a:noAutofit/>
          </a:bodyPr>
          <a:lstStyle/>
          <a:p>
            <a:pPr fontAlgn="base"/>
            <a:r>
              <a:rPr sz="1599" dirty="0">
                <a:latin typeface="Huawei Sans" panose="020C0503030203020204" pitchFamily="34" charset="0"/>
              </a:rPr>
              <a:t>[Huawei] </a:t>
            </a:r>
            <a:r>
              <a:rPr sz="1599" b="1" dirty="0">
                <a:latin typeface="Huawei Sans" panose="020C0503030203020204" pitchFamily="34" charset="0"/>
              </a:rPr>
              <a:t>interface</a:t>
            </a:r>
            <a:r>
              <a:rPr sz="1599" dirty="0">
                <a:latin typeface="Huawei Sans" panose="020C0503030203020204" pitchFamily="34" charset="0"/>
              </a:rPr>
              <a:t> </a:t>
            </a:r>
            <a:r>
              <a:rPr sz="1599" i="1" dirty="0">
                <a:latin typeface="Huawei Sans" panose="020C0503030203020204" pitchFamily="34" charset="0"/>
              </a:rPr>
              <a:t>interface-type interface-number</a:t>
            </a:r>
          </a:p>
          <a:p>
            <a:pPr fontAlgn="base"/>
            <a:r>
              <a:rPr sz="1600" dirty="0">
                <a:latin typeface="Huawei Sans" panose="020C0503030203020204" pitchFamily="34" charset="0"/>
              </a:rPr>
              <a:t>[Huawei-GigabitEthernet1/0/0] </a:t>
            </a:r>
            <a:r>
              <a:rPr sz="1600" b="1" dirty="0">
                <a:latin typeface="Huawei Sans" panose="020C0503030203020204" pitchFamily="34" charset="0"/>
              </a:rPr>
              <a:t>ospfv3</a:t>
            </a:r>
            <a:r>
              <a:rPr sz="1600" dirty="0">
                <a:latin typeface="Huawei Sans" panose="020C0503030203020204" pitchFamily="34" charset="0"/>
              </a:rPr>
              <a:t> </a:t>
            </a:r>
            <a:r>
              <a:rPr sz="1600" i="1" dirty="0">
                <a:latin typeface="Huawei Sans" panose="020C0503030203020204" pitchFamily="34" charset="0"/>
              </a:rPr>
              <a:t>process-id</a:t>
            </a:r>
            <a:r>
              <a:rPr sz="1600" dirty="0">
                <a:latin typeface="Huawei Sans" panose="020C0503030203020204" pitchFamily="34" charset="0"/>
              </a:rPr>
              <a:t> </a:t>
            </a:r>
            <a:r>
              <a:rPr sz="1600" b="1" dirty="0">
                <a:latin typeface="Huawei Sans" panose="020C0503030203020204" pitchFamily="34" charset="0"/>
              </a:rPr>
              <a:t>area</a:t>
            </a:r>
            <a:r>
              <a:rPr sz="1600" dirty="0">
                <a:latin typeface="Huawei Sans" panose="020C0503030203020204" pitchFamily="34" charset="0"/>
              </a:rPr>
              <a:t> </a:t>
            </a:r>
            <a:r>
              <a:rPr sz="1600" i="1" dirty="0">
                <a:latin typeface="Huawei Sans" panose="020C0503030203020204" pitchFamily="34" charset="0"/>
              </a:rPr>
              <a:t>area-id</a:t>
            </a:r>
            <a:r>
              <a:rPr sz="1600" dirty="0">
                <a:latin typeface="Huawei Sans" panose="020C0503030203020204" pitchFamily="34" charset="0"/>
              </a:rPr>
              <a:t>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551169" y="5000626"/>
            <a:ext cx="11084902" cy="338554"/>
          </a:xfrm>
          <a:prstGeom prst="rect">
            <a:avLst/>
          </a:prstGeom>
        </p:spPr>
        <p:txBody>
          <a:bodyPr wrap="square">
            <a:noAutofit/>
          </a:bodyPr>
          <a:lstStyle/>
          <a:p>
            <a:pPr marL="342763" indent="-342763">
              <a:buFont typeface="+mj-lt"/>
              <a:buAutoNum type="arabicPeriod" startAt="3"/>
            </a:pPr>
            <a:r>
              <a:rPr sz="1600">
                <a:latin typeface="Huawei Sans" panose="020C0503030203020204" pitchFamily="34" charset="0"/>
              </a:rPr>
              <a:t>Enable an OSPFv3 process on an interface and specify an area to which the process belongs.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1002939" y="2473185"/>
            <a:ext cx="10604557" cy="685509"/>
          </a:xfrm>
          <a:prstGeom prst="rect">
            <a:avLst/>
          </a:prstGeom>
        </p:spPr>
        <p:txBody>
          <a:bodyPr wrap="square">
            <a:noAutofit/>
          </a:bodyPr>
          <a:lstStyle/>
          <a:p>
            <a:pPr>
              <a:lnSpc>
                <a:spcPts val="2399"/>
              </a:lnSpc>
            </a:pPr>
            <a:r>
              <a:rPr sz="1599" dirty="0">
                <a:latin typeface="Huawei Sans" panose="020C0503030203020204" pitchFamily="34" charset="0"/>
              </a:rPr>
              <a:t>OSPFv3 supports multi-process. Multiple OSPFv3 processes running on a router are differentiated by process IDs. You can set an OSPFv3 process ID when enabling OSPFv3. The process ID is only locally valid and does not affect packet exchange with other routers.</a:t>
            </a:r>
          </a:p>
        </p:txBody>
      </p:sp>
      <p:sp>
        <p:nvSpPr>
          <p:cNvPr id="14" name="矩形 13"/>
          <p:cNvSpPr/>
          <p:nvPr/>
        </p:nvSpPr>
        <p:spPr bwMode="gray">
          <a:xfrm>
            <a:off x="1002940" y="4502256"/>
            <a:ext cx="10604557" cy="377732"/>
          </a:xfrm>
          <a:prstGeom prst="rect">
            <a:avLst/>
          </a:prstGeom>
        </p:spPr>
        <p:txBody>
          <a:bodyPr wrap="square">
            <a:noAutofit/>
          </a:bodyPr>
          <a:lstStyle/>
          <a:p>
            <a:pPr>
              <a:lnSpc>
                <a:spcPts val="2399"/>
              </a:lnSpc>
            </a:pPr>
            <a:r>
              <a:rPr sz="1599">
                <a:latin typeface="Huawei Sans" panose="020C0503030203020204" pitchFamily="34" charset="0"/>
              </a:rPr>
              <a:t>A router ID must be manually configured, and OSPFv3 cannot run properly without a router ID.</a:t>
            </a:r>
          </a:p>
        </p:txBody>
      </p:sp>
    </p:spTree>
    <p:extLst>
      <p:ext uri="{BB962C8B-B14F-4D97-AF65-F5344CB8AC3E}">
        <p14:creationId xmlns:p14="http://schemas.microsoft.com/office/powerpoint/2010/main" val="8416675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bwMode="gray">
          <a:xfrm>
            <a:off x="851619" y="1348012"/>
            <a:ext cx="4712918" cy="1381471"/>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5" name="直接连接符 34"/>
          <p:cNvCxnSpPr/>
          <p:nvPr/>
        </p:nvCxnSpPr>
        <p:spPr bwMode="gray">
          <a:xfrm flipH="1" flipV="1">
            <a:off x="4516750" y="2182786"/>
            <a:ext cx="796567" cy="116822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2" name="直接连接符 31"/>
          <p:cNvCxnSpPr>
            <a:stCxn id="31" idx="0"/>
            <a:endCxn id="50" idx="2"/>
          </p:cNvCxnSpPr>
          <p:nvPr/>
        </p:nvCxnSpPr>
        <p:spPr bwMode="gray">
          <a:xfrm flipV="1">
            <a:off x="1113802" y="2252943"/>
            <a:ext cx="780207" cy="102706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bwMode="gray"/>
        <p:txBody>
          <a:bodyPr wrap="square">
            <a:noAutofit/>
          </a:bodyPr>
          <a:lstStyle/>
          <a:p>
            <a:r>
              <a:rPr>
                <a:latin typeface="Huawei Sans" panose="020C0503030203020204" pitchFamily="34" charset="0"/>
              </a:rPr>
              <a:t>Case: Configuring a Dual-Stack Network (1)</a:t>
            </a:r>
            <a:endParaRPr lang="zh-CN" altLang="en-US" dirty="0">
              <a:latin typeface="Huawei Sans" panose="020C0503030203020204" pitchFamily="34" charset="0"/>
            </a:endParaRPr>
          </a:p>
        </p:txBody>
      </p:sp>
      <p:sp>
        <p:nvSpPr>
          <p:cNvPr id="36" name="文本框 35"/>
          <p:cNvSpPr txBox="1"/>
          <p:nvPr/>
        </p:nvSpPr>
        <p:spPr bwMode="gray">
          <a:xfrm>
            <a:off x="6092454" y="1393955"/>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buFont typeface="+mj-lt"/>
              <a:buAutoNum type="arabicPeriod"/>
            </a:pPr>
            <a:r>
              <a:rPr sz="1400">
                <a:solidFill>
                  <a:srgbClr val="000000"/>
                </a:solidFill>
                <a:latin typeface="Huawei Sans" panose="020C0503030203020204" pitchFamily="34" charset="0"/>
              </a:rPr>
              <a:t>Enable IPv6 globally and on related interfaces on R1 and R2. The following uses R1 as an example.</a:t>
            </a:r>
            <a:endParaRPr lang="zh-CN" altLang="en-US" sz="1400" dirty="0">
              <a:solidFill>
                <a:srgbClr val="000000"/>
              </a:solidFill>
              <a:latin typeface="Huawei Sans" panose="020C0503030203020204" pitchFamily="34" charset="0"/>
            </a:endParaRPr>
          </a:p>
        </p:txBody>
      </p:sp>
      <p:sp>
        <p:nvSpPr>
          <p:cNvPr id="37" name="Rectangle 3"/>
          <p:cNvSpPr/>
          <p:nvPr/>
        </p:nvSpPr>
        <p:spPr bwMode="gray">
          <a:xfrm>
            <a:off x="6223624" y="1867259"/>
            <a:ext cx="5184365" cy="1575234"/>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[R1]ipv6 </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1/0/0	</a:t>
            </a:r>
          </a:p>
          <a:p>
            <a:pPr fontAlgn="ctr">
              <a:lnSpc>
                <a:spcPts val="2400"/>
              </a:lnSpc>
            </a:pPr>
            <a:r>
              <a:rPr sz="1400" dirty="0">
                <a:latin typeface="Huawei Sans" panose="020C0503030203020204" pitchFamily="34" charset="0"/>
              </a:rPr>
              <a:t>[R1-GigabitEthernet1/0/0]ipv6 enable</a:t>
            </a:r>
          </a:p>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2/0/0	</a:t>
            </a:r>
          </a:p>
          <a:p>
            <a:pPr fontAlgn="ctr">
              <a:lnSpc>
                <a:spcPts val="2400"/>
              </a:lnSpc>
            </a:pPr>
            <a:r>
              <a:rPr sz="1400" dirty="0">
                <a:latin typeface="Huawei Sans" panose="020C0503030203020204" pitchFamily="34" charset="0"/>
              </a:rPr>
              <a:t>[R1-GigabitEthernet2/0/0]ipv6 enable</a:t>
            </a:r>
          </a:p>
        </p:txBody>
      </p:sp>
      <p:sp>
        <p:nvSpPr>
          <p:cNvPr id="38" name="文本框 37"/>
          <p:cNvSpPr txBox="1"/>
          <p:nvPr/>
        </p:nvSpPr>
        <p:spPr bwMode="gray">
          <a:xfrm>
            <a:off x="6092454" y="3569201"/>
            <a:ext cx="5152751"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buFont typeface="+mj-lt"/>
              <a:buAutoNum type="arabicPeriod" startAt="2"/>
            </a:pPr>
            <a:r>
              <a:rPr sz="1400" dirty="0">
                <a:solidFill>
                  <a:srgbClr val="000000"/>
                </a:solidFill>
                <a:latin typeface="Huawei Sans" panose="020C0503030203020204" pitchFamily="34" charset="0"/>
              </a:rPr>
              <a:t>Configure global unicast IPv4 and IPv6 addresses on the interfaces of the PCs, R1, and R2. The following uses R1 as an example.</a:t>
            </a:r>
            <a:endParaRPr lang="zh-CN" altLang="en-US" sz="1400" dirty="0">
              <a:solidFill>
                <a:srgbClr val="000000"/>
              </a:solidFill>
              <a:latin typeface="Huawei Sans" panose="020C0503030203020204" pitchFamily="34" charset="0"/>
            </a:endParaRPr>
          </a:p>
        </p:txBody>
      </p:sp>
      <p:sp>
        <p:nvSpPr>
          <p:cNvPr id="39" name="Rectangle 3"/>
          <p:cNvSpPr/>
          <p:nvPr/>
        </p:nvSpPr>
        <p:spPr bwMode="gray">
          <a:xfrm>
            <a:off x="6223624" y="4298085"/>
            <a:ext cx="518436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1/0/0</a:t>
            </a:r>
          </a:p>
          <a:p>
            <a:pPr fontAlgn="ctr">
              <a:lnSpc>
                <a:spcPts val="2400"/>
              </a:lnSpc>
            </a:pPr>
            <a:r>
              <a:rPr sz="1400" dirty="0">
                <a:latin typeface="Huawei Sans" panose="020C0503030203020204" pitchFamily="34" charset="0"/>
              </a:rPr>
              <a:t>[R1-GigabitEthernet1/0/0]</a:t>
            </a:r>
            <a:r>
              <a:rPr sz="1400" dirty="0" err="1">
                <a:latin typeface="Huawei Sans" panose="020C0503030203020204" pitchFamily="34" charset="0"/>
              </a:rPr>
              <a:t>ip</a:t>
            </a:r>
            <a:r>
              <a:rPr sz="1400" dirty="0">
                <a:latin typeface="Huawei Sans" panose="020C0503030203020204" pitchFamily="34" charset="0"/>
              </a:rPr>
              <a:t> address 10.0.12.1 24	</a:t>
            </a:r>
          </a:p>
          <a:p>
            <a:pPr fontAlgn="ctr">
              <a:lnSpc>
                <a:spcPts val="2400"/>
              </a:lnSpc>
            </a:pPr>
            <a:r>
              <a:rPr sz="1400" dirty="0">
                <a:latin typeface="Huawei Sans" panose="020C0503030203020204" pitchFamily="34" charset="0"/>
              </a:rPr>
              <a:t>[R1-GigabitEthernet1/0/0]ipv6 address 2001:DB8:1::1 64</a:t>
            </a:r>
          </a:p>
          <a:p>
            <a:pPr fontAlgn="ctr">
              <a:lnSpc>
                <a:spcPts val="2400"/>
              </a:lnSpc>
            </a:pPr>
            <a:r>
              <a:rPr sz="1400" dirty="0">
                <a:latin typeface="Huawei Sans" panose="020C0503030203020204" pitchFamily="34" charset="0"/>
              </a:rPr>
              <a:t>[R1]interface </a:t>
            </a:r>
            <a:r>
              <a:rPr sz="1400" dirty="0" err="1">
                <a:latin typeface="Huawei Sans" panose="020C0503030203020204" pitchFamily="34" charset="0"/>
              </a:rPr>
              <a:t>GigabitEthernet</a:t>
            </a:r>
            <a:r>
              <a:rPr sz="1400" dirty="0">
                <a:latin typeface="Huawei Sans" panose="020C0503030203020204" pitchFamily="34" charset="0"/>
              </a:rPr>
              <a:t> 2/0/0	</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[R1-GigabitEthernet2/0/0]</a:t>
            </a:r>
            <a:r>
              <a:rPr sz="1400" dirty="0" err="1">
                <a:latin typeface="Huawei Sans" panose="020C0503030203020204" pitchFamily="34" charset="0"/>
              </a:rPr>
              <a:t>ip</a:t>
            </a:r>
            <a:r>
              <a:rPr sz="1400" dirty="0">
                <a:latin typeface="Huawei Sans" panose="020C0503030203020204" pitchFamily="34" charset="0"/>
              </a:rPr>
              <a:t> address 192.168.1.254 24</a:t>
            </a:r>
          </a:p>
          <a:p>
            <a:pPr fontAlgn="ctr">
              <a:lnSpc>
                <a:spcPts val="2400"/>
              </a:lnSpc>
            </a:pPr>
            <a:r>
              <a:rPr sz="1400" dirty="0">
                <a:latin typeface="Huawei Sans" panose="020C0503030203020204" pitchFamily="34" charset="0"/>
              </a:rPr>
              <a:t>[R1-GigabitEthernet2/0/0]ipv6 address 2001:DB8:2::1 64</a:t>
            </a:r>
            <a:endParaRPr lang="en-US" altLang="zh-CN" sz="1400" dirty="0">
              <a:latin typeface="Huawei Sans" panose="020C0503030203020204" pitchFamily="34" charset="0"/>
              <a:cs typeface="Courier New" panose="02070309020205020404" pitchFamily="49" charset="0"/>
            </a:endParaRPr>
          </a:p>
        </p:txBody>
      </p:sp>
      <p:sp>
        <p:nvSpPr>
          <p:cNvPr id="40" name="文本框 39"/>
          <p:cNvSpPr txBox="1"/>
          <p:nvPr/>
        </p:nvSpPr>
        <p:spPr bwMode="gray">
          <a:xfrm>
            <a:off x="493522" y="4215527"/>
            <a:ext cx="5133796" cy="1477328"/>
          </a:xfrm>
          <a:prstGeom prst="rect">
            <a:avLst/>
          </a:prstGeom>
          <a:noFill/>
        </p:spPr>
        <p:txBody>
          <a:bodyPr wrap="square" rtlCol="0">
            <a:noAutofit/>
          </a:bodyPr>
          <a:lstStyle/>
          <a:p>
            <a:pPr fontAlgn="auto">
              <a:lnSpc>
                <a:spcPts val="2400"/>
              </a:lnSpc>
              <a:spcBef>
                <a:spcPts val="0"/>
              </a:spcBef>
              <a:spcAft>
                <a:spcPts val="600"/>
              </a:spcAft>
            </a:pPr>
            <a:r>
              <a:rPr sz="1600" dirty="0">
                <a:solidFill>
                  <a:prstClr val="black"/>
                </a:solidFill>
                <a:latin typeface="Huawei Sans" panose="020C0503030203020204" pitchFamily="34" charset="0"/>
              </a:rPr>
              <a:t>Configuration requirements:</a:t>
            </a:r>
            <a:endParaRPr lang="en-US" altLang="zh-CN" sz="1600" dirty="0">
              <a:solidFill>
                <a:prstClr val="black"/>
              </a:solidFill>
              <a:latin typeface="Huawei Sans" panose="020C0503030203020204" pitchFamily="34" charset="0"/>
            </a:endParaRPr>
          </a:p>
          <a:p>
            <a:pPr marL="314325" lvl="1" indent="-314325">
              <a:lnSpc>
                <a:spcPts val="2400"/>
              </a:lnSpc>
              <a:spcAft>
                <a:spcPts val="600"/>
              </a:spcAft>
              <a:buFont typeface="Huawei Sans" panose="020C0503030203020204" pitchFamily="34" charset="0"/>
              <a:buChar char="▫"/>
            </a:pPr>
            <a:r>
              <a:rPr sz="1600" dirty="0">
                <a:solidFill>
                  <a:prstClr val="black"/>
                </a:solidFill>
                <a:latin typeface="Huawei Sans" panose="020C0503030203020204" pitchFamily="34" charset="0"/>
              </a:rPr>
              <a:t>Configure interface IP addresses on R1 and R2.</a:t>
            </a:r>
            <a:endParaRPr lang="en-US" altLang="zh-CN" sz="1600" dirty="0">
              <a:solidFill>
                <a:prstClr val="black"/>
              </a:solidFill>
              <a:latin typeface="Huawei Sans" panose="020C0503030203020204" pitchFamily="34" charset="0"/>
            </a:endParaRPr>
          </a:p>
          <a:p>
            <a:pPr marL="314325" lvl="1" indent="-314325">
              <a:lnSpc>
                <a:spcPts val="2400"/>
              </a:lnSpc>
              <a:spcAft>
                <a:spcPts val="600"/>
              </a:spcAft>
              <a:buFont typeface="Huawei Sans" panose="020C0503030203020204" pitchFamily="34" charset="0"/>
              <a:buChar char="▫"/>
            </a:pPr>
            <a:r>
              <a:rPr sz="1600" dirty="0">
                <a:solidFill>
                  <a:schemeClr val="bg1">
                    <a:lumMod val="65000"/>
                  </a:schemeClr>
                </a:solidFill>
                <a:latin typeface="Huawei Sans" panose="020C0503030203020204" pitchFamily="34" charset="0"/>
              </a:rPr>
              <a:t>Configure OSPFv2 and OSPFv3 on R1 and R2 respectively to implement dual-stack communication between PC1 and PC2.</a:t>
            </a:r>
            <a:endParaRPr lang="en-US" altLang="zh-CN" sz="1600" dirty="0">
              <a:solidFill>
                <a:schemeClr val="bg1">
                  <a:lumMod val="65000"/>
                </a:schemeClr>
              </a:solidFill>
              <a:latin typeface="Huawei Sans" panose="020C0503030203020204" pitchFamily="34" charset="0"/>
            </a:endParaRPr>
          </a:p>
        </p:txBody>
      </p:sp>
      <p:sp>
        <p:nvSpPr>
          <p:cNvPr id="46" name="矩形 45"/>
          <p:cNvSpPr/>
          <p:nvPr/>
        </p:nvSpPr>
        <p:spPr bwMode="gray">
          <a:xfrm>
            <a:off x="5025023" y="3704708"/>
            <a:ext cx="576064" cy="276999"/>
          </a:xfrm>
          <a:prstGeom prst="rect">
            <a:avLst/>
          </a:prstGeom>
        </p:spPr>
        <p:txBody>
          <a:bodyPr wrap="square">
            <a:noAutofit/>
          </a:bodyPr>
          <a:lstStyle/>
          <a:p>
            <a:pPr algn="ctr"/>
            <a:r>
              <a:rPr sz="1200">
                <a:latin typeface="Huawei Sans" panose="020C0503030203020204" pitchFamily="34" charset="0"/>
              </a:rPr>
              <a:t>PC2</a:t>
            </a:r>
            <a:endParaRPr lang="en-US" altLang="zh-CN" sz="1200" dirty="0">
              <a:latin typeface="Huawei Sans" panose="020C0503030203020204" pitchFamily="34" charset="0"/>
            </a:endParaRPr>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00665" y="1771860"/>
            <a:ext cx="586687" cy="481083"/>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20460" y="1773249"/>
            <a:ext cx="588293" cy="482400"/>
          </a:xfrm>
          <a:prstGeom prst="rect">
            <a:avLst/>
          </a:prstGeom>
        </p:spPr>
      </p:pic>
      <p:cxnSp>
        <p:nvCxnSpPr>
          <p:cNvPr id="52" name="直接连接符 51"/>
          <p:cNvCxnSpPr>
            <a:endCxn id="51" idx="1"/>
          </p:cNvCxnSpPr>
          <p:nvPr/>
        </p:nvCxnSpPr>
        <p:spPr bwMode="gray">
          <a:xfrm flipV="1">
            <a:off x="2191655" y="2014449"/>
            <a:ext cx="1928805" cy="432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8" name="矩形 57"/>
          <p:cNvSpPr/>
          <p:nvPr/>
        </p:nvSpPr>
        <p:spPr bwMode="gray">
          <a:xfrm>
            <a:off x="2123775" y="1425512"/>
            <a:ext cx="1649031" cy="646331"/>
          </a:xfrm>
          <a:prstGeom prst="rect">
            <a:avLst/>
          </a:prstGeom>
        </p:spPr>
        <p:txBody>
          <a:bodyPr wrap="square">
            <a:noAutofit/>
          </a:bodyPr>
          <a:lstStyle/>
          <a:p>
            <a:r>
              <a:rPr sz="1200">
                <a:latin typeface="Huawei Sans" panose="020C0503030203020204" pitchFamily="34" charset="0"/>
              </a:rPr>
              <a:t>GE 1/0/0</a:t>
            </a:r>
          </a:p>
          <a:p>
            <a:r>
              <a:rPr sz="1200">
                <a:latin typeface="Huawei Sans" panose="020C0503030203020204" pitchFamily="34" charset="0"/>
              </a:rPr>
              <a:t>10.0.12.1/24</a:t>
            </a:r>
            <a:endParaRPr lang="en-US" altLang="zh-CN" sz="1200" dirty="0">
              <a:latin typeface="Huawei Sans" panose="020C0503030203020204" pitchFamily="34" charset="0"/>
            </a:endParaRPr>
          </a:p>
          <a:p>
            <a:r>
              <a:rPr sz="1200">
                <a:latin typeface="Huawei Sans" panose="020C0503030203020204" pitchFamily="34" charset="0"/>
              </a:rPr>
              <a:t>2001:DB8:1::1/64</a:t>
            </a:r>
            <a:endParaRPr lang="en-US" altLang="zh-CN" sz="1200" dirty="0">
              <a:latin typeface="Huawei Sans" panose="020C0503030203020204" pitchFamily="34" charset="0"/>
            </a:endParaRPr>
          </a:p>
        </p:txBody>
      </p:sp>
      <p:pic>
        <p:nvPicPr>
          <p:cNvPr id="31" name="图片 30" descr="PC.png"/>
          <p:cNvPicPr>
            <a:picLocks noChangeAspect="1"/>
          </p:cNvPicPr>
          <p:nvPr/>
        </p:nvPicPr>
        <p:blipFill>
          <a:blip r:embed="rId4" cstate="print"/>
          <a:stretch>
            <a:fillRect/>
          </a:stretch>
        </p:blipFill>
        <p:spPr bwMode="gray">
          <a:xfrm>
            <a:off x="844270" y="3280010"/>
            <a:ext cx="539063" cy="414000"/>
          </a:xfrm>
          <a:prstGeom prst="rect">
            <a:avLst/>
          </a:prstGeom>
        </p:spPr>
      </p:pic>
      <p:pic>
        <p:nvPicPr>
          <p:cNvPr id="34" name="图片 33" descr="PC.png"/>
          <p:cNvPicPr>
            <a:picLocks noChangeAspect="1"/>
          </p:cNvPicPr>
          <p:nvPr/>
        </p:nvPicPr>
        <p:blipFill>
          <a:blip r:embed="rId4" cstate="print"/>
          <a:stretch>
            <a:fillRect/>
          </a:stretch>
        </p:blipFill>
        <p:spPr bwMode="gray">
          <a:xfrm>
            <a:off x="5043524" y="3290827"/>
            <a:ext cx="539063" cy="414000"/>
          </a:xfrm>
          <a:prstGeom prst="rect">
            <a:avLst/>
          </a:prstGeom>
        </p:spPr>
      </p:pic>
      <p:sp>
        <p:nvSpPr>
          <p:cNvPr id="21" name="矩形 20"/>
          <p:cNvSpPr/>
          <p:nvPr/>
        </p:nvSpPr>
        <p:spPr bwMode="gray">
          <a:xfrm>
            <a:off x="1153140" y="1873901"/>
            <a:ext cx="576064" cy="276999"/>
          </a:xfrm>
          <a:prstGeom prst="rect">
            <a:avLst/>
          </a:prstGeom>
        </p:spPr>
        <p:txBody>
          <a:bodyPr wrap="square">
            <a:noAutofit/>
          </a:bodyPr>
          <a:lstStyle/>
          <a:p>
            <a:pPr algn="ctr"/>
            <a:r>
              <a:rPr sz="1200">
                <a:latin typeface="Huawei Sans" panose="020C0503030203020204" pitchFamily="34" charset="0"/>
              </a:rPr>
              <a:t>R1</a:t>
            </a:r>
            <a:endParaRPr lang="en-US" altLang="zh-CN" sz="1200" dirty="0">
              <a:latin typeface="Huawei Sans" panose="020C0503030203020204" pitchFamily="34" charset="0"/>
            </a:endParaRPr>
          </a:p>
        </p:txBody>
      </p:sp>
      <p:sp>
        <p:nvSpPr>
          <p:cNvPr id="22" name="矩形 21"/>
          <p:cNvSpPr/>
          <p:nvPr/>
        </p:nvSpPr>
        <p:spPr bwMode="gray">
          <a:xfrm>
            <a:off x="4615745" y="1880276"/>
            <a:ext cx="576064" cy="276999"/>
          </a:xfrm>
          <a:prstGeom prst="rect">
            <a:avLst/>
          </a:prstGeom>
        </p:spPr>
        <p:txBody>
          <a:bodyPr wrap="square">
            <a:noAutofit/>
          </a:bodyPr>
          <a:lstStyle/>
          <a:p>
            <a:pPr algn="ctr"/>
            <a:r>
              <a:rPr sz="1200">
                <a:latin typeface="Huawei Sans" panose="020C0503030203020204" pitchFamily="34" charset="0"/>
              </a:rPr>
              <a:t>R2</a:t>
            </a:r>
            <a:endParaRPr lang="en-US" altLang="zh-CN" sz="1200" dirty="0">
              <a:latin typeface="Huawei Sans" panose="020C0503030203020204" pitchFamily="34" charset="0"/>
            </a:endParaRPr>
          </a:p>
        </p:txBody>
      </p:sp>
      <p:sp>
        <p:nvSpPr>
          <p:cNvPr id="23" name="矩形 22"/>
          <p:cNvSpPr/>
          <p:nvPr/>
        </p:nvSpPr>
        <p:spPr bwMode="gray">
          <a:xfrm>
            <a:off x="836112" y="3694010"/>
            <a:ext cx="576064" cy="276999"/>
          </a:xfrm>
          <a:prstGeom prst="rect">
            <a:avLst/>
          </a:prstGeom>
        </p:spPr>
        <p:txBody>
          <a:bodyPr wrap="square">
            <a:noAutofit/>
          </a:bodyPr>
          <a:lstStyle/>
          <a:p>
            <a:pPr algn="ctr"/>
            <a:r>
              <a:rPr sz="1200">
                <a:latin typeface="Huawei Sans" panose="020C0503030203020204" pitchFamily="34" charset="0"/>
              </a:rPr>
              <a:t>PC1</a:t>
            </a:r>
            <a:endParaRPr lang="en-US" altLang="zh-CN" sz="1200" dirty="0">
              <a:latin typeface="Huawei Sans" panose="020C0503030203020204" pitchFamily="34" charset="0"/>
            </a:endParaRPr>
          </a:p>
        </p:txBody>
      </p:sp>
      <p:sp>
        <p:nvSpPr>
          <p:cNvPr id="24" name="矩形 23"/>
          <p:cNvSpPr/>
          <p:nvPr/>
        </p:nvSpPr>
        <p:spPr bwMode="gray">
          <a:xfrm>
            <a:off x="2552389" y="1982945"/>
            <a:ext cx="1649031" cy="646331"/>
          </a:xfrm>
          <a:prstGeom prst="rect">
            <a:avLst/>
          </a:prstGeom>
        </p:spPr>
        <p:txBody>
          <a:bodyPr wrap="square">
            <a:noAutofit/>
          </a:bodyPr>
          <a:lstStyle/>
          <a:p>
            <a:pPr algn="r"/>
            <a:r>
              <a:rPr sz="1200">
                <a:latin typeface="Huawei Sans" panose="020C0503030203020204" pitchFamily="34" charset="0"/>
              </a:rPr>
              <a:t>GE 1/0/0</a:t>
            </a:r>
          </a:p>
          <a:p>
            <a:pPr algn="r"/>
            <a:r>
              <a:rPr sz="1200">
                <a:latin typeface="Huawei Sans" panose="020C0503030203020204" pitchFamily="34" charset="0"/>
              </a:rPr>
              <a:t>10.0.12.2/24</a:t>
            </a:r>
            <a:endParaRPr lang="en-US" altLang="zh-CN" sz="1200" dirty="0">
              <a:latin typeface="Huawei Sans" panose="020C0503030203020204" pitchFamily="34" charset="0"/>
            </a:endParaRPr>
          </a:p>
          <a:p>
            <a:pPr algn="r"/>
            <a:r>
              <a:rPr sz="1200">
                <a:latin typeface="Huawei Sans" panose="020C0503030203020204" pitchFamily="34" charset="0"/>
              </a:rPr>
              <a:t>2001:DB8:1::2/64</a:t>
            </a:r>
            <a:endParaRPr lang="en-US" altLang="zh-CN" sz="1200" dirty="0">
              <a:latin typeface="Huawei Sans" panose="020C0503030203020204" pitchFamily="34" charset="0"/>
            </a:endParaRPr>
          </a:p>
        </p:txBody>
      </p:sp>
      <p:sp>
        <p:nvSpPr>
          <p:cNvPr id="26" name="矩形 25"/>
          <p:cNvSpPr/>
          <p:nvPr/>
        </p:nvSpPr>
        <p:spPr bwMode="gray">
          <a:xfrm>
            <a:off x="382869" y="2018775"/>
            <a:ext cx="1649031"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192.168.1.254/24</a:t>
            </a:r>
            <a:endParaRPr lang="en-US" altLang="zh-CN" sz="1200" dirty="0">
              <a:latin typeface="Huawei Sans" panose="020C0503030203020204" pitchFamily="34" charset="0"/>
            </a:endParaRPr>
          </a:p>
          <a:p>
            <a:r>
              <a:rPr sz="1200">
                <a:latin typeface="Huawei Sans" panose="020C0503030203020204" pitchFamily="34" charset="0"/>
              </a:rPr>
              <a:t>2001:DB8:2::1/64</a:t>
            </a:r>
            <a:endParaRPr lang="en-US" altLang="zh-CN" sz="1200" dirty="0">
              <a:latin typeface="Huawei Sans" panose="020C0503030203020204" pitchFamily="34" charset="0"/>
            </a:endParaRPr>
          </a:p>
        </p:txBody>
      </p:sp>
      <p:sp>
        <p:nvSpPr>
          <p:cNvPr id="27" name="矩形 26"/>
          <p:cNvSpPr/>
          <p:nvPr/>
        </p:nvSpPr>
        <p:spPr bwMode="gray">
          <a:xfrm>
            <a:off x="1317273" y="3004534"/>
            <a:ext cx="1649031" cy="461665"/>
          </a:xfrm>
          <a:prstGeom prst="rect">
            <a:avLst/>
          </a:prstGeom>
        </p:spPr>
        <p:txBody>
          <a:bodyPr wrap="square">
            <a:noAutofit/>
          </a:bodyPr>
          <a:lstStyle/>
          <a:p>
            <a:r>
              <a:rPr sz="1200" dirty="0">
                <a:latin typeface="Huawei Sans" panose="020C0503030203020204" pitchFamily="34" charset="0"/>
              </a:rPr>
              <a:t>192.168.1.1/24</a:t>
            </a:r>
            <a:endParaRPr lang="en-US" altLang="zh-CN" sz="1200" dirty="0">
              <a:latin typeface="Huawei Sans" panose="020C0503030203020204" pitchFamily="34" charset="0"/>
            </a:endParaRPr>
          </a:p>
          <a:p>
            <a:r>
              <a:rPr sz="1200" dirty="0">
                <a:latin typeface="Huawei Sans" panose="020C0503030203020204" pitchFamily="34" charset="0"/>
              </a:rPr>
              <a:t>2001:DB8:2::2/64</a:t>
            </a:r>
            <a:endParaRPr lang="en-US" altLang="zh-CN" sz="1200" dirty="0">
              <a:latin typeface="Huawei Sans" panose="020C0503030203020204" pitchFamily="34" charset="0"/>
            </a:endParaRPr>
          </a:p>
        </p:txBody>
      </p:sp>
      <p:sp>
        <p:nvSpPr>
          <p:cNvPr id="29" name="矩形 28"/>
          <p:cNvSpPr/>
          <p:nvPr/>
        </p:nvSpPr>
        <p:spPr bwMode="gray">
          <a:xfrm>
            <a:off x="3756161" y="3009223"/>
            <a:ext cx="1649031" cy="461665"/>
          </a:xfrm>
          <a:prstGeom prst="rect">
            <a:avLst/>
          </a:prstGeom>
        </p:spPr>
        <p:txBody>
          <a:bodyPr wrap="square">
            <a:noAutofit/>
          </a:bodyPr>
          <a:lstStyle/>
          <a:p>
            <a:r>
              <a:rPr sz="1200" dirty="0">
                <a:latin typeface="Huawei Sans" panose="020C0503030203020204" pitchFamily="34" charset="0"/>
              </a:rPr>
              <a:t>192.168.3.1/24</a:t>
            </a:r>
            <a:endParaRPr lang="en-US" altLang="zh-CN" sz="1200" dirty="0">
              <a:latin typeface="Huawei Sans" panose="020C0503030203020204" pitchFamily="34" charset="0"/>
            </a:endParaRPr>
          </a:p>
          <a:p>
            <a:r>
              <a:rPr sz="1200" dirty="0">
                <a:latin typeface="Huawei Sans" panose="020C0503030203020204" pitchFamily="34" charset="0"/>
              </a:rPr>
              <a:t>2001:DB8:3::2/64</a:t>
            </a:r>
            <a:endParaRPr lang="en-US" altLang="zh-CN" sz="1200" dirty="0">
              <a:latin typeface="Huawei Sans" panose="020C0503030203020204" pitchFamily="34" charset="0"/>
            </a:endParaRPr>
          </a:p>
        </p:txBody>
      </p:sp>
      <p:sp>
        <p:nvSpPr>
          <p:cNvPr id="30" name="矩形 29"/>
          <p:cNvSpPr/>
          <p:nvPr/>
        </p:nvSpPr>
        <p:spPr bwMode="gray">
          <a:xfrm>
            <a:off x="4744269" y="2078290"/>
            <a:ext cx="1382379" cy="646331"/>
          </a:xfrm>
          <a:prstGeom prst="rect">
            <a:avLst/>
          </a:prstGeom>
        </p:spPr>
        <p:txBody>
          <a:bodyPr wrap="square">
            <a:noAutofit/>
          </a:bodyPr>
          <a:lstStyle/>
          <a:p>
            <a:r>
              <a:rPr sz="1200" dirty="0">
                <a:latin typeface="Huawei Sans" panose="020C0503030203020204" pitchFamily="34" charset="0"/>
              </a:rPr>
              <a:t>GE 2/0/0</a:t>
            </a:r>
          </a:p>
          <a:p>
            <a:r>
              <a:rPr sz="1200" dirty="0">
                <a:latin typeface="Huawei Sans" panose="020C0503030203020204" pitchFamily="34" charset="0"/>
              </a:rPr>
              <a:t>192.168.3.254/24</a:t>
            </a:r>
            <a:endParaRPr lang="en-US" altLang="zh-CN" sz="1200" dirty="0">
              <a:latin typeface="Huawei Sans" panose="020C0503030203020204" pitchFamily="34" charset="0"/>
            </a:endParaRPr>
          </a:p>
          <a:p>
            <a:r>
              <a:rPr sz="1200" dirty="0">
                <a:latin typeface="Huawei Sans" panose="020C0503030203020204" pitchFamily="34" charset="0"/>
              </a:rPr>
              <a:t>2001:DB8:3::1/64</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1104551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bwMode="gray">
          <a:xfrm>
            <a:off x="851619" y="1348012"/>
            <a:ext cx="4712918" cy="1381471"/>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5" name="直接连接符 34"/>
          <p:cNvCxnSpPr/>
          <p:nvPr/>
        </p:nvCxnSpPr>
        <p:spPr bwMode="gray">
          <a:xfrm flipH="1" flipV="1">
            <a:off x="4516750" y="2182786"/>
            <a:ext cx="796567" cy="116822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2" name="直接连接符 31"/>
          <p:cNvCxnSpPr>
            <a:stCxn id="31" idx="0"/>
            <a:endCxn id="50" idx="2"/>
          </p:cNvCxnSpPr>
          <p:nvPr/>
        </p:nvCxnSpPr>
        <p:spPr bwMode="gray">
          <a:xfrm flipV="1">
            <a:off x="1113802" y="2252943"/>
            <a:ext cx="780207" cy="102706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bwMode="gray"/>
        <p:txBody>
          <a:bodyPr wrap="square">
            <a:noAutofit/>
          </a:bodyPr>
          <a:lstStyle/>
          <a:p>
            <a:r>
              <a:rPr>
                <a:latin typeface="Huawei Sans" panose="020C0503030203020204" pitchFamily="34" charset="0"/>
              </a:rPr>
              <a:t>Case: Configuring a Dual-Stack Network (2)</a:t>
            </a:r>
            <a:endParaRPr lang="zh-CN" altLang="en-US" dirty="0">
              <a:latin typeface="Huawei Sans" panose="020C0503030203020204" pitchFamily="34" charset="0"/>
            </a:endParaRPr>
          </a:p>
        </p:txBody>
      </p:sp>
      <p:sp>
        <p:nvSpPr>
          <p:cNvPr id="36" name="文本框 35"/>
          <p:cNvSpPr txBox="1"/>
          <p:nvPr/>
        </p:nvSpPr>
        <p:spPr bwMode="gray">
          <a:xfrm>
            <a:off x="6101979" y="1413005"/>
            <a:ext cx="5042271"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Configure OSPFv2 on R1 and R2 so that PC1 and PC2 can communicate through the IPv4 network.</a:t>
            </a:r>
            <a:endParaRPr lang="zh-CN" altLang="en-US" sz="1600" dirty="0">
              <a:solidFill>
                <a:srgbClr val="000000"/>
              </a:solidFill>
              <a:latin typeface="Huawei Sans" panose="020C0503030203020204" pitchFamily="34" charset="0"/>
            </a:endParaRPr>
          </a:p>
        </p:txBody>
      </p:sp>
      <p:sp>
        <p:nvSpPr>
          <p:cNvPr id="37" name="Rectangle 3"/>
          <p:cNvSpPr/>
          <p:nvPr/>
        </p:nvSpPr>
        <p:spPr bwMode="gray">
          <a:xfrm>
            <a:off x="6195049" y="1975006"/>
            <a:ext cx="518436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a:t>
            </a:r>
            <a:r>
              <a:rPr sz="1400" dirty="0" err="1">
                <a:latin typeface="Huawei Sans" panose="020C0503030203020204" pitchFamily="34" charset="0"/>
              </a:rPr>
              <a:t>ospf</a:t>
            </a:r>
            <a:r>
              <a:rPr sz="1400" dirty="0">
                <a:latin typeface="Huawei Sans" panose="020C0503030203020204" pitchFamily="34" charset="0"/>
              </a:rPr>
              <a:t> 1 router-id 10.0.1.1</a:t>
            </a:r>
          </a:p>
          <a:p>
            <a:pPr fontAlgn="ctr">
              <a:lnSpc>
                <a:spcPts val="2400"/>
              </a:lnSpc>
            </a:pPr>
            <a:r>
              <a:rPr sz="1400" dirty="0">
                <a:latin typeface="Huawei Sans" panose="020C0503030203020204" pitchFamily="34" charset="0"/>
              </a:rPr>
              <a:t>[R1-ospf-1]area 0</a:t>
            </a:r>
          </a:p>
          <a:p>
            <a:pPr fontAlgn="ctr">
              <a:lnSpc>
                <a:spcPts val="2400"/>
              </a:lnSpc>
            </a:pPr>
            <a:r>
              <a:rPr sz="1400" dirty="0">
                <a:latin typeface="Huawei Sans" panose="020C0503030203020204" pitchFamily="34" charset="0"/>
              </a:rPr>
              <a:t>[R1-ospf-1-area-0.0.0.0]network 10.0.12.0 0.0.0.255</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[R1-ospf-1-area-0.0.0.0]network 192.168.1.0 0.0.0.255</a:t>
            </a:r>
          </a:p>
          <a:p>
            <a:pPr fontAlgn="ctr">
              <a:lnSpc>
                <a:spcPts val="2400"/>
              </a:lnSpc>
            </a:pPr>
            <a:r>
              <a:rPr sz="1400" dirty="0">
                <a:latin typeface="Huawei Sans" panose="020C0503030203020204" pitchFamily="34" charset="0"/>
              </a:rPr>
              <a:t>[R1-ospf-1-area-0.0.0.0]quit</a:t>
            </a:r>
          </a:p>
          <a:p>
            <a:pPr fontAlgn="ctr">
              <a:lnSpc>
                <a:spcPts val="2400"/>
              </a:lnSpc>
            </a:pPr>
            <a:r>
              <a:rPr sz="1400" dirty="0">
                <a:latin typeface="Huawei Sans" panose="020C0503030203020204" pitchFamily="34" charset="0"/>
              </a:rPr>
              <a:t>[R1-ospf-1]</a:t>
            </a:r>
            <a:endParaRPr lang="en-US" altLang="zh-CN" sz="1400" dirty="0">
              <a:latin typeface="Huawei Sans" panose="020C0503030203020204" pitchFamily="34" charset="0"/>
              <a:cs typeface="Courier New" panose="02070309020205020404" pitchFamily="49" charset="0"/>
            </a:endParaRPr>
          </a:p>
        </p:txBody>
      </p:sp>
      <p:sp>
        <p:nvSpPr>
          <p:cNvPr id="39" name="Rectangle 3"/>
          <p:cNvSpPr/>
          <p:nvPr/>
        </p:nvSpPr>
        <p:spPr bwMode="gray">
          <a:xfrm>
            <a:off x="6195049" y="4079360"/>
            <a:ext cx="518436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a:latin typeface="Huawei Sans" panose="020C0503030203020204" pitchFamily="34" charset="0"/>
              </a:rPr>
              <a:t>[R2]ospf 1 router-id 10.0.2.2</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[R2-ospf-1]area 0</a:t>
            </a:r>
          </a:p>
          <a:p>
            <a:pPr fontAlgn="ctr">
              <a:lnSpc>
                <a:spcPts val="2400"/>
              </a:lnSpc>
            </a:pPr>
            <a:r>
              <a:rPr sz="1400">
                <a:latin typeface="Huawei Sans" panose="020C0503030203020204" pitchFamily="34" charset="0"/>
              </a:rPr>
              <a:t>[R2-ospf-1-area-0.0.0.0]network 10.0.12.0 0.0.0.255</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[R2-ospf-1-area-0.0.0.0]network 192.168.3.0 0.0.0.255</a:t>
            </a:r>
          </a:p>
          <a:p>
            <a:pPr fontAlgn="ctr">
              <a:lnSpc>
                <a:spcPts val="2400"/>
              </a:lnSpc>
            </a:pPr>
            <a:r>
              <a:rPr sz="1400">
                <a:latin typeface="Huawei Sans" panose="020C0503030203020204" pitchFamily="34" charset="0"/>
              </a:rPr>
              <a:t>[R2-ospf-1-area-0.0.0.0]quit</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[R2-ospf-1]</a:t>
            </a:r>
            <a:endParaRPr lang="en-US" altLang="zh-CN" sz="1400" dirty="0">
              <a:latin typeface="Huawei Sans" panose="020C0503030203020204" pitchFamily="34" charset="0"/>
              <a:cs typeface="Courier New" panose="02070309020205020404" pitchFamily="49" charset="0"/>
            </a:endParaRPr>
          </a:p>
        </p:txBody>
      </p:sp>
      <p:sp>
        <p:nvSpPr>
          <p:cNvPr id="46" name="矩形 45"/>
          <p:cNvSpPr/>
          <p:nvPr/>
        </p:nvSpPr>
        <p:spPr bwMode="gray">
          <a:xfrm>
            <a:off x="5025023" y="3704708"/>
            <a:ext cx="576064" cy="276999"/>
          </a:xfrm>
          <a:prstGeom prst="rect">
            <a:avLst/>
          </a:prstGeom>
        </p:spPr>
        <p:txBody>
          <a:bodyPr wrap="square">
            <a:noAutofit/>
          </a:bodyPr>
          <a:lstStyle/>
          <a:p>
            <a:pPr algn="ctr"/>
            <a:r>
              <a:rPr sz="1200">
                <a:latin typeface="Huawei Sans" panose="020C0503030203020204" pitchFamily="34" charset="0"/>
              </a:rPr>
              <a:t>PC2</a:t>
            </a:r>
            <a:endParaRPr lang="en-US" altLang="zh-CN" sz="1200" dirty="0">
              <a:latin typeface="Huawei Sans" panose="020C0503030203020204" pitchFamily="34" charset="0"/>
            </a:endParaRPr>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00665" y="1771860"/>
            <a:ext cx="586687" cy="481083"/>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20460" y="1773249"/>
            <a:ext cx="588293" cy="482400"/>
          </a:xfrm>
          <a:prstGeom prst="rect">
            <a:avLst/>
          </a:prstGeom>
        </p:spPr>
      </p:pic>
      <p:cxnSp>
        <p:nvCxnSpPr>
          <p:cNvPr id="52" name="直接连接符 51"/>
          <p:cNvCxnSpPr>
            <a:endCxn id="51" idx="1"/>
          </p:cNvCxnSpPr>
          <p:nvPr/>
        </p:nvCxnSpPr>
        <p:spPr bwMode="gray">
          <a:xfrm flipV="1">
            <a:off x="2191655" y="2014449"/>
            <a:ext cx="1928805" cy="432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8" name="矩形 57"/>
          <p:cNvSpPr/>
          <p:nvPr/>
        </p:nvSpPr>
        <p:spPr bwMode="gray">
          <a:xfrm>
            <a:off x="2123775" y="1425512"/>
            <a:ext cx="1649031" cy="646331"/>
          </a:xfrm>
          <a:prstGeom prst="rect">
            <a:avLst/>
          </a:prstGeom>
        </p:spPr>
        <p:txBody>
          <a:bodyPr wrap="square">
            <a:noAutofit/>
          </a:bodyPr>
          <a:lstStyle/>
          <a:p>
            <a:r>
              <a:rPr sz="1200">
                <a:latin typeface="Huawei Sans" panose="020C0503030203020204" pitchFamily="34" charset="0"/>
              </a:rPr>
              <a:t>GE 1/0/0</a:t>
            </a:r>
          </a:p>
          <a:p>
            <a:r>
              <a:rPr sz="1200">
                <a:latin typeface="Huawei Sans" panose="020C0503030203020204" pitchFamily="34" charset="0"/>
              </a:rPr>
              <a:t>10.0.12.1/24</a:t>
            </a:r>
            <a:endParaRPr lang="en-US" altLang="zh-CN" sz="1200" dirty="0">
              <a:latin typeface="Huawei Sans" panose="020C0503030203020204" pitchFamily="34" charset="0"/>
            </a:endParaRPr>
          </a:p>
          <a:p>
            <a:r>
              <a:rPr sz="1200">
                <a:latin typeface="Huawei Sans" panose="020C0503030203020204" pitchFamily="34" charset="0"/>
              </a:rPr>
              <a:t>2001:DB8:1::1/64</a:t>
            </a:r>
            <a:endParaRPr lang="en-US" altLang="zh-CN" sz="1200" dirty="0">
              <a:latin typeface="Huawei Sans" panose="020C0503030203020204" pitchFamily="34" charset="0"/>
            </a:endParaRPr>
          </a:p>
        </p:txBody>
      </p:sp>
      <p:pic>
        <p:nvPicPr>
          <p:cNvPr id="31" name="图片 30" descr="PC.png"/>
          <p:cNvPicPr>
            <a:picLocks noChangeAspect="1"/>
          </p:cNvPicPr>
          <p:nvPr/>
        </p:nvPicPr>
        <p:blipFill>
          <a:blip r:embed="rId4" cstate="print"/>
          <a:stretch>
            <a:fillRect/>
          </a:stretch>
        </p:blipFill>
        <p:spPr bwMode="gray">
          <a:xfrm>
            <a:off x="844270" y="3280010"/>
            <a:ext cx="539063" cy="414000"/>
          </a:xfrm>
          <a:prstGeom prst="rect">
            <a:avLst/>
          </a:prstGeom>
        </p:spPr>
      </p:pic>
      <p:pic>
        <p:nvPicPr>
          <p:cNvPr id="34" name="图片 33" descr="PC.png"/>
          <p:cNvPicPr>
            <a:picLocks noChangeAspect="1"/>
          </p:cNvPicPr>
          <p:nvPr/>
        </p:nvPicPr>
        <p:blipFill>
          <a:blip r:embed="rId4" cstate="print"/>
          <a:stretch>
            <a:fillRect/>
          </a:stretch>
        </p:blipFill>
        <p:spPr bwMode="gray">
          <a:xfrm>
            <a:off x="5043524" y="3290827"/>
            <a:ext cx="539063" cy="414000"/>
          </a:xfrm>
          <a:prstGeom prst="rect">
            <a:avLst/>
          </a:prstGeom>
        </p:spPr>
      </p:pic>
      <p:sp>
        <p:nvSpPr>
          <p:cNvPr id="21" name="矩形 20"/>
          <p:cNvSpPr/>
          <p:nvPr/>
        </p:nvSpPr>
        <p:spPr bwMode="gray">
          <a:xfrm>
            <a:off x="1153140" y="1873901"/>
            <a:ext cx="576064" cy="276999"/>
          </a:xfrm>
          <a:prstGeom prst="rect">
            <a:avLst/>
          </a:prstGeom>
        </p:spPr>
        <p:txBody>
          <a:bodyPr wrap="square">
            <a:noAutofit/>
          </a:bodyPr>
          <a:lstStyle/>
          <a:p>
            <a:pPr algn="ctr"/>
            <a:r>
              <a:rPr sz="1200">
                <a:latin typeface="Huawei Sans" panose="020C0503030203020204" pitchFamily="34" charset="0"/>
              </a:rPr>
              <a:t>R1</a:t>
            </a:r>
            <a:endParaRPr lang="en-US" altLang="zh-CN" sz="1200" dirty="0">
              <a:latin typeface="Huawei Sans" panose="020C0503030203020204" pitchFamily="34" charset="0"/>
            </a:endParaRPr>
          </a:p>
        </p:txBody>
      </p:sp>
      <p:sp>
        <p:nvSpPr>
          <p:cNvPr id="22" name="矩形 21"/>
          <p:cNvSpPr/>
          <p:nvPr/>
        </p:nvSpPr>
        <p:spPr bwMode="gray">
          <a:xfrm>
            <a:off x="4615745" y="1880276"/>
            <a:ext cx="576064" cy="276999"/>
          </a:xfrm>
          <a:prstGeom prst="rect">
            <a:avLst/>
          </a:prstGeom>
        </p:spPr>
        <p:txBody>
          <a:bodyPr wrap="square">
            <a:noAutofit/>
          </a:bodyPr>
          <a:lstStyle/>
          <a:p>
            <a:pPr algn="ctr"/>
            <a:r>
              <a:rPr sz="1200">
                <a:latin typeface="Huawei Sans" panose="020C0503030203020204" pitchFamily="34" charset="0"/>
              </a:rPr>
              <a:t>R2</a:t>
            </a:r>
            <a:endParaRPr lang="en-US" altLang="zh-CN" sz="1200" dirty="0">
              <a:latin typeface="Huawei Sans" panose="020C0503030203020204" pitchFamily="34" charset="0"/>
            </a:endParaRPr>
          </a:p>
        </p:txBody>
      </p:sp>
      <p:sp>
        <p:nvSpPr>
          <p:cNvPr id="23" name="矩形 22"/>
          <p:cNvSpPr/>
          <p:nvPr/>
        </p:nvSpPr>
        <p:spPr bwMode="gray">
          <a:xfrm>
            <a:off x="836112" y="3694010"/>
            <a:ext cx="576064" cy="276999"/>
          </a:xfrm>
          <a:prstGeom prst="rect">
            <a:avLst/>
          </a:prstGeom>
        </p:spPr>
        <p:txBody>
          <a:bodyPr wrap="square">
            <a:noAutofit/>
          </a:bodyPr>
          <a:lstStyle/>
          <a:p>
            <a:pPr algn="ctr"/>
            <a:r>
              <a:rPr sz="1200">
                <a:latin typeface="Huawei Sans" panose="020C0503030203020204" pitchFamily="34" charset="0"/>
              </a:rPr>
              <a:t>PC1</a:t>
            </a:r>
            <a:endParaRPr lang="en-US" altLang="zh-CN" sz="1200" dirty="0">
              <a:latin typeface="Huawei Sans" panose="020C0503030203020204" pitchFamily="34" charset="0"/>
            </a:endParaRPr>
          </a:p>
        </p:txBody>
      </p:sp>
      <p:sp>
        <p:nvSpPr>
          <p:cNvPr id="24" name="矩形 23"/>
          <p:cNvSpPr/>
          <p:nvPr/>
        </p:nvSpPr>
        <p:spPr bwMode="gray">
          <a:xfrm>
            <a:off x="2552389" y="1982945"/>
            <a:ext cx="1649031" cy="646331"/>
          </a:xfrm>
          <a:prstGeom prst="rect">
            <a:avLst/>
          </a:prstGeom>
        </p:spPr>
        <p:txBody>
          <a:bodyPr wrap="square">
            <a:noAutofit/>
          </a:bodyPr>
          <a:lstStyle/>
          <a:p>
            <a:pPr algn="r"/>
            <a:r>
              <a:rPr sz="1200">
                <a:latin typeface="Huawei Sans" panose="020C0503030203020204" pitchFamily="34" charset="0"/>
              </a:rPr>
              <a:t>GE 1/0/0</a:t>
            </a:r>
          </a:p>
          <a:p>
            <a:pPr algn="r"/>
            <a:r>
              <a:rPr sz="1200">
                <a:latin typeface="Huawei Sans" panose="020C0503030203020204" pitchFamily="34" charset="0"/>
              </a:rPr>
              <a:t>10.0.12.2/24</a:t>
            </a:r>
            <a:endParaRPr lang="en-US" altLang="zh-CN" sz="1200" dirty="0">
              <a:latin typeface="Huawei Sans" panose="020C0503030203020204" pitchFamily="34" charset="0"/>
            </a:endParaRPr>
          </a:p>
          <a:p>
            <a:pPr algn="r"/>
            <a:r>
              <a:rPr sz="1200">
                <a:latin typeface="Huawei Sans" panose="020C0503030203020204" pitchFamily="34" charset="0"/>
              </a:rPr>
              <a:t>2001:DB8:1::2/64</a:t>
            </a:r>
            <a:endParaRPr lang="en-US" altLang="zh-CN" sz="1200" dirty="0">
              <a:latin typeface="Huawei Sans" panose="020C0503030203020204" pitchFamily="34" charset="0"/>
            </a:endParaRPr>
          </a:p>
        </p:txBody>
      </p:sp>
      <p:sp>
        <p:nvSpPr>
          <p:cNvPr id="26" name="矩形 25"/>
          <p:cNvSpPr/>
          <p:nvPr/>
        </p:nvSpPr>
        <p:spPr bwMode="gray">
          <a:xfrm>
            <a:off x="382869" y="2018775"/>
            <a:ext cx="1649031"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192.168.1.254/24</a:t>
            </a:r>
            <a:endParaRPr lang="en-US" altLang="zh-CN" sz="1200" dirty="0">
              <a:latin typeface="Huawei Sans" panose="020C0503030203020204" pitchFamily="34" charset="0"/>
            </a:endParaRPr>
          </a:p>
          <a:p>
            <a:r>
              <a:rPr sz="1200">
                <a:latin typeface="Huawei Sans" panose="020C0503030203020204" pitchFamily="34" charset="0"/>
              </a:rPr>
              <a:t>2001:DB8:2::1/64</a:t>
            </a:r>
            <a:endParaRPr lang="en-US" altLang="zh-CN" sz="1200" dirty="0">
              <a:latin typeface="Huawei Sans" panose="020C0503030203020204" pitchFamily="34" charset="0"/>
            </a:endParaRPr>
          </a:p>
        </p:txBody>
      </p:sp>
      <p:sp>
        <p:nvSpPr>
          <p:cNvPr id="27" name="矩形 26"/>
          <p:cNvSpPr/>
          <p:nvPr/>
        </p:nvSpPr>
        <p:spPr bwMode="gray">
          <a:xfrm>
            <a:off x="1317273" y="3004534"/>
            <a:ext cx="1649031" cy="461665"/>
          </a:xfrm>
          <a:prstGeom prst="rect">
            <a:avLst/>
          </a:prstGeom>
        </p:spPr>
        <p:txBody>
          <a:bodyPr wrap="square">
            <a:noAutofit/>
          </a:bodyPr>
          <a:lstStyle/>
          <a:p>
            <a:r>
              <a:rPr sz="1200">
                <a:latin typeface="Huawei Sans" panose="020C0503030203020204" pitchFamily="34" charset="0"/>
              </a:rPr>
              <a:t>192.168.1.1/24</a:t>
            </a:r>
            <a:endParaRPr lang="en-US" altLang="zh-CN" sz="1200" dirty="0">
              <a:latin typeface="Huawei Sans" panose="020C0503030203020204" pitchFamily="34" charset="0"/>
            </a:endParaRPr>
          </a:p>
          <a:p>
            <a:r>
              <a:rPr sz="1200">
                <a:latin typeface="Huawei Sans" panose="020C0503030203020204" pitchFamily="34" charset="0"/>
              </a:rPr>
              <a:t>2001:DB8:2::2/64</a:t>
            </a:r>
            <a:endParaRPr lang="en-US" altLang="zh-CN" sz="1200" dirty="0">
              <a:latin typeface="Huawei Sans" panose="020C0503030203020204" pitchFamily="34" charset="0"/>
            </a:endParaRPr>
          </a:p>
        </p:txBody>
      </p:sp>
      <p:sp>
        <p:nvSpPr>
          <p:cNvPr id="29" name="矩形 28"/>
          <p:cNvSpPr/>
          <p:nvPr/>
        </p:nvSpPr>
        <p:spPr bwMode="gray">
          <a:xfrm>
            <a:off x="3756161" y="3009223"/>
            <a:ext cx="1649031" cy="461665"/>
          </a:xfrm>
          <a:prstGeom prst="rect">
            <a:avLst/>
          </a:prstGeom>
        </p:spPr>
        <p:txBody>
          <a:bodyPr wrap="square">
            <a:noAutofit/>
          </a:bodyPr>
          <a:lstStyle/>
          <a:p>
            <a:r>
              <a:rPr sz="1200">
                <a:latin typeface="Huawei Sans" panose="020C0503030203020204" pitchFamily="34" charset="0"/>
              </a:rPr>
              <a:t>192.168.3.1/24</a:t>
            </a:r>
            <a:endParaRPr lang="en-US" altLang="zh-CN" sz="1200" dirty="0">
              <a:latin typeface="Huawei Sans" panose="020C0503030203020204" pitchFamily="34" charset="0"/>
            </a:endParaRPr>
          </a:p>
          <a:p>
            <a:r>
              <a:rPr sz="1200">
                <a:latin typeface="Huawei Sans" panose="020C0503030203020204" pitchFamily="34" charset="0"/>
              </a:rPr>
              <a:t>2001:DB8:3::2/64</a:t>
            </a:r>
            <a:endParaRPr lang="en-US" altLang="zh-CN" sz="1200" dirty="0">
              <a:latin typeface="Huawei Sans" panose="020C0503030203020204" pitchFamily="34" charset="0"/>
            </a:endParaRPr>
          </a:p>
        </p:txBody>
      </p:sp>
      <p:sp>
        <p:nvSpPr>
          <p:cNvPr id="30" name="矩形 29"/>
          <p:cNvSpPr/>
          <p:nvPr/>
        </p:nvSpPr>
        <p:spPr bwMode="gray">
          <a:xfrm>
            <a:off x="4763319" y="2097340"/>
            <a:ext cx="1382379"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192.168.3.254/24</a:t>
            </a:r>
            <a:endParaRPr lang="en-US" altLang="zh-CN" sz="1200" dirty="0">
              <a:latin typeface="Huawei Sans" panose="020C0503030203020204" pitchFamily="34" charset="0"/>
            </a:endParaRPr>
          </a:p>
          <a:p>
            <a:r>
              <a:rPr sz="1200">
                <a:latin typeface="Huawei Sans" panose="020C0503030203020204" pitchFamily="34" charset="0"/>
              </a:rPr>
              <a:t>2001:DB8:3::1/64</a:t>
            </a:r>
            <a:endParaRPr lang="en-US" altLang="zh-CN" sz="1200" dirty="0">
              <a:latin typeface="Huawei Sans" panose="020C0503030203020204" pitchFamily="34" charset="0"/>
            </a:endParaRPr>
          </a:p>
        </p:txBody>
      </p:sp>
      <p:sp>
        <p:nvSpPr>
          <p:cNvPr id="25" name="文本框 24"/>
          <p:cNvSpPr txBox="1"/>
          <p:nvPr/>
        </p:nvSpPr>
        <p:spPr bwMode="gray">
          <a:xfrm>
            <a:off x="493522" y="4215527"/>
            <a:ext cx="5133796" cy="1477328"/>
          </a:xfrm>
          <a:prstGeom prst="rect">
            <a:avLst/>
          </a:prstGeom>
          <a:noFill/>
        </p:spPr>
        <p:txBody>
          <a:bodyPr wrap="square" rtlCol="0">
            <a:noAutofit/>
          </a:bodyPr>
          <a:lstStyle/>
          <a:p>
            <a:pPr fontAlgn="auto">
              <a:lnSpc>
                <a:spcPts val="2400"/>
              </a:lnSpc>
              <a:spcBef>
                <a:spcPts val="0"/>
              </a:spcBef>
              <a:spcAft>
                <a:spcPts val="600"/>
              </a:spcAft>
            </a:pPr>
            <a:r>
              <a:rPr sz="1600" dirty="0">
                <a:solidFill>
                  <a:prstClr val="black"/>
                </a:solidFill>
                <a:latin typeface="Huawei Sans" panose="020C0503030203020204" pitchFamily="34" charset="0"/>
              </a:rPr>
              <a:t>Configuration requirements:</a:t>
            </a:r>
            <a:endParaRPr lang="en-US" altLang="zh-CN" sz="1600" dirty="0">
              <a:solidFill>
                <a:prstClr val="black"/>
              </a:solidFill>
              <a:latin typeface="Huawei Sans" panose="020C0503030203020204" pitchFamily="34" charset="0"/>
            </a:endParaRPr>
          </a:p>
          <a:p>
            <a:pPr marL="304800" lvl="1" indent="-304800">
              <a:lnSpc>
                <a:spcPts val="2400"/>
              </a:lnSpc>
              <a:spcAft>
                <a:spcPts val="600"/>
              </a:spcAft>
              <a:buFont typeface="Huawei Sans" panose="020C0503030203020204" pitchFamily="34" charset="0"/>
              <a:buChar char="▫"/>
            </a:pPr>
            <a:r>
              <a:rPr sz="1600" dirty="0">
                <a:solidFill>
                  <a:schemeClr val="bg1">
                    <a:lumMod val="50000"/>
                  </a:schemeClr>
                </a:solidFill>
                <a:latin typeface="Huawei Sans" panose="020C0503030203020204" pitchFamily="34" charset="0"/>
              </a:rPr>
              <a:t>Configure interface IP addresses on R1 and R2.</a:t>
            </a:r>
            <a:endParaRPr lang="en-US" altLang="zh-CN" sz="1600" dirty="0">
              <a:solidFill>
                <a:schemeClr val="bg1">
                  <a:lumMod val="50000"/>
                </a:schemeClr>
              </a:solidFill>
              <a:latin typeface="Huawei Sans" panose="020C0503030203020204" pitchFamily="34" charset="0"/>
            </a:endParaRPr>
          </a:p>
          <a:p>
            <a:pPr marL="304800" lvl="1" indent="-304800">
              <a:lnSpc>
                <a:spcPts val="2400"/>
              </a:lnSpc>
              <a:spcAft>
                <a:spcPts val="600"/>
              </a:spcAft>
              <a:buFont typeface="Huawei Sans" panose="020C0503030203020204" pitchFamily="34" charset="0"/>
              <a:buChar char="▫"/>
            </a:pPr>
            <a:r>
              <a:rPr sz="1600" dirty="0">
                <a:latin typeface="Huawei Sans" panose="020C0503030203020204" pitchFamily="34" charset="0"/>
              </a:rPr>
              <a:t>Configure OSPFv2 and OSPFv3 on R1 and R2 respectively to implement dual-stack communication between PC1 and PC2.</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327641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bwMode="gray">
          <a:xfrm>
            <a:off x="851619" y="1348012"/>
            <a:ext cx="4712918" cy="1381471"/>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5" name="直接连接符 34"/>
          <p:cNvCxnSpPr/>
          <p:nvPr/>
        </p:nvCxnSpPr>
        <p:spPr bwMode="gray">
          <a:xfrm flipH="1" flipV="1">
            <a:off x="4516750" y="2182786"/>
            <a:ext cx="796567" cy="116822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2" name="直接连接符 31"/>
          <p:cNvCxnSpPr>
            <a:stCxn id="31" idx="0"/>
            <a:endCxn id="50" idx="2"/>
          </p:cNvCxnSpPr>
          <p:nvPr/>
        </p:nvCxnSpPr>
        <p:spPr bwMode="gray">
          <a:xfrm flipV="1">
            <a:off x="1113802" y="2252943"/>
            <a:ext cx="780207" cy="102706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bwMode="gray"/>
        <p:txBody>
          <a:bodyPr wrap="square">
            <a:noAutofit/>
          </a:bodyPr>
          <a:lstStyle/>
          <a:p>
            <a:r>
              <a:rPr>
                <a:latin typeface="Huawei Sans" panose="020C0503030203020204" pitchFamily="34" charset="0"/>
              </a:rPr>
              <a:t>Case: Configuring a Dual-Stack Network (3)</a:t>
            </a:r>
            <a:endParaRPr lang="zh-CN" altLang="en-US" dirty="0">
              <a:latin typeface="Huawei Sans" panose="020C0503030203020204" pitchFamily="34" charset="0"/>
            </a:endParaRPr>
          </a:p>
        </p:txBody>
      </p:sp>
      <p:sp>
        <p:nvSpPr>
          <p:cNvPr id="36" name="文本框 35"/>
          <p:cNvSpPr txBox="1"/>
          <p:nvPr/>
        </p:nvSpPr>
        <p:spPr bwMode="gray">
          <a:xfrm>
            <a:off x="6063879" y="1323089"/>
            <a:ext cx="501369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Configure OSPFv3 on R1 and R2 so that PC1 and PC2 can communicate through the IPv6 network.</a:t>
            </a:r>
            <a:endParaRPr lang="zh-CN" altLang="en-US" sz="1600" dirty="0">
              <a:solidFill>
                <a:srgbClr val="000000"/>
              </a:solidFill>
              <a:latin typeface="Huawei Sans" panose="020C0503030203020204" pitchFamily="34" charset="0"/>
            </a:endParaRPr>
          </a:p>
        </p:txBody>
      </p:sp>
      <p:sp>
        <p:nvSpPr>
          <p:cNvPr id="37" name="Rectangle 3"/>
          <p:cNvSpPr/>
          <p:nvPr/>
        </p:nvSpPr>
        <p:spPr bwMode="gray">
          <a:xfrm>
            <a:off x="6164199" y="1862294"/>
            <a:ext cx="5184365" cy="219078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a:latin typeface="Huawei Sans" panose="020C0503030203020204" pitchFamily="34" charset="0"/>
              </a:rPr>
              <a:t>[R1]ospfv3</a:t>
            </a:r>
          </a:p>
          <a:p>
            <a:pPr fontAlgn="ctr">
              <a:lnSpc>
                <a:spcPts val="2400"/>
              </a:lnSpc>
            </a:pPr>
            <a:r>
              <a:rPr sz="1400" dirty="0">
                <a:latin typeface="Huawei Sans" panose="020C0503030203020204" pitchFamily="34" charset="0"/>
              </a:rPr>
              <a:t>[R1-ospfv3-1]router-id 10.0.1.1</a:t>
            </a:r>
          </a:p>
          <a:p>
            <a:pPr fontAlgn="ctr">
              <a:lnSpc>
                <a:spcPts val="2400"/>
              </a:lnSpc>
            </a:pPr>
            <a:r>
              <a:rPr sz="1400" dirty="0">
                <a:latin typeface="Huawei Sans" panose="020C0503030203020204" pitchFamily="34" charset="0"/>
              </a:rPr>
              <a:t>[R1-ospfv3-1]quit</a:t>
            </a:r>
          </a:p>
          <a:p>
            <a:pPr fontAlgn="ctr">
              <a:lnSpc>
                <a:spcPts val="2400"/>
              </a:lnSpc>
            </a:pPr>
            <a:r>
              <a:rPr sz="1400" dirty="0">
                <a:latin typeface="Huawei Sans" panose="020C0503030203020204" pitchFamily="34" charset="0"/>
              </a:rPr>
              <a:t>[R1]interface gigabitethernet1/0/0</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[R1-gigabitethernet1/0/0]ospfv3 1 area 0</a:t>
            </a:r>
          </a:p>
          <a:p>
            <a:pPr fontAlgn="ctr">
              <a:lnSpc>
                <a:spcPts val="2400"/>
              </a:lnSpc>
            </a:pPr>
            <a:r>
              <a:rPr sz="1400" dirty="0">
                <a:latin typeface="Huawei Sans" panose="020C0503030203020204" pitchFamily="34" charset="0"/>
              </a:rPr>
              <a:t>[R1]interface gigabitethernet2/0/0</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dirty="0">
                <a:latin typeface="Huawei Sans" panose="020C0503030203020204" pitchFamily="34" charset="0"/>
              </a:rPr>
              <a:t>[R1-gigabitethernet2/0/0]ospfv3 1 area 0</a:t>
            </a:r>
            <a:endParaRPr lang="en-US" altLang="zh-CN" sz="1400" dirty="0">
              <a:latin typeface="Huawei Sans" panose="020C0503030203020204" pitchFamily="34" charset="0"/>
              <a:cs typeface="Courier New" panose="02070309020205020404" pitchFamily="49" charset="0"/>
            </a:endParaRPr>
          </a:p>
        </p:txBody>
      </p:sp>
      <p:sp>
        <p:nvSpPr>
          <p:cNvPr id="39" name="Rectangle 3"/>
          <p:cNvSpPr/>
          <p:nvPr/>
        </p:nvSpPr>
        <p:spPr bwMode="gray">
          <a:xfrm>
            <a:off x="6163986" y="4159937"/>
            <a:ext cx="5184365" cy="219078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a:latin typeface="Huawei Sans" panose="020C0503030203020204" pitchFamily="34" charset="0"/>
              </a:rPr>
              <a:t>[R2]ospfv3</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[R2-ospfv3-1]router-id 10.0.2.2</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[R2-ospfv3-1]quit</a:t>
            </a: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[R2]interface gigabitethernet1/0/0</a:t>
            </a:r>
          </a:p>
          <a:p>
            <a:pPr fontAlgn="ctr">
              <a:lnSpc>
                <a:spcPts val="2400"/>
              </a:lnSpc>
            </a:pPr>
            <a:r>
              <a:rPr sz="1400">
                <a:latin typeface="Huawei Sans" panose="020C0503030203020204" pitchFamily="34" charset="0"/>
              </a:rPr>
              <a:t>[R2-gigabitethernet1/0/0]ospfv3 1 area 0</a:t>
            </a:r>
          </a:p>
          <a:p>
            <a:pPr fontAlgn="ctr">
              <a:lnSpc>
                <a:spcPts val="2400"/>
              </a:lnSpc>
            </a:pPr>
            <a:r>
              <a:rPr sz="1400">
                <a:latin typeface="Huawei Sans" panose="020C0503030203020204" pitchFamily="34" charset="0"/>
              </a:rPr>
              <a:t>[R2]interface gigabitethernet2/0/0</a:t>
            </a:r>
          </a:p>
          <a:p>
            <a:pPr fontAlgn="ctr">
              <a:lnSpc>
                <a:spcPts val="2400"/>
              </a:lnSpc>
            </a:pPr>
            <a:r>
              <a:rPr sz="1400">
                <a:latin typeface="Huawei Sans" panose="020C0503030203020204" pitchFamily="34" charset="0"/>
              </a:rPr>
              <a:t>[R2-gigabitethernet2/0/0]ospfv3 1 area 0</a:t>
            </a:r>
          </a:p>
        </p:txBody>
      </p:sp>
      <p:sp>
        <p:nvSpPr>
          <p:cNvPr id="46" name="矩形 45"/>
          <p:cNvSpPr/>
          <p:nvPr/>
        </p:nvSpPr>
        <p:spPr bwMode="gray">
          <a:xfrm>
            <a:off x="5025023" y="3704708"/>
            <a:ext cx="576064" cy="276999"/>
          </a:xfrm>
          <a:prstGeom prst="rect">
            <a:avLst/>
          </a:prstGeom>
        </p:spPr>
        <p:txBody>
          <a:bodyPr wrap="square">
            <a:noAutofit/>
          </a:bodyPr>
          <a:lstStyle/>
          <a:p>
            <a:pPr algn="ctr"/>
            <a:r>
              <a:rPr sz="1200">
                <a:latin typeface="Huawei Sans" panose="020C0503030203020204" pitchFamily="34" charset="0"/>
              </a:rPr>
              <a:t>PC2</a:t>
            </a:r>
            <a:endParaRPr lang="en-US" altLang="zh-CN" sz="1200" dirty="0">
              <a:latin typeface="Huawei Sans" panose="020C0503030203020204" pitchFamily="34" charset="0"/>
            </a:endParaRPr>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00665" y="1771860"/>
            <a:ext cx="586687" cy="481083"/>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20460" y="1773249"/>
            <a:ext cx="588293" cy="482400"/>
          </a:xfrm>
          <a:prstGeom prst="rect">
            <a:avLst/>
          </a:prstGeom>
        </p:spPr>
      </p:pic>
      <p:cxnSp>
        <p:nvCxnSpPr>
          <p:cNvPr id="52" name="直接连接符 51"/>
          <p:cNvCxnSpPr>
            <a:endCxn id="51" idx="1"/>
          </p:cNvCxnSpPr>
          <p:nvPr/>
        </p:nvCxnSpPr>
        <p:spPr bwMode="gray">
          <a:xfrm flipV="1">
            <a:off x="2191655" y="2014449"/>
            <a:ext cx="1928805" cy="432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8" name="矩形 57"/>
          <p:cNvSpPr/>
          <p:nvPr/>
        </p:nvSpPr>
        <p:spPr bwMode="gray">
          <a:xfrm>
            <a:off x="2123775" y="1425512"/>
            <a:ext cx="1649031" cy="646331"/>
          </a:xfrm>
          <a:prstGeom prst="rect">
            <a:avLst/>
          </a:prstGeom>
        </p:spPr>
        <p:txBody>
          <a:bodyPr wrap="square">
            <a:noAutofit/>
          </a:bodyPr>
          <a:lstStyle/>
          <a:p>
            <a:r>
              <a:rPr sz="1200">
                <a:latin typeface="Huawei Sans" panose="020C0503030203020204" pitchFamily="34" charset="0"/>
              </a:rPr>
              <a:t>GE 1/0/0</a:t>
            </a:r>
          </a:p>
          <a:p>
            <a:r>
              <a:rPr sz="1200">
                <a:latin typeface="Huawei Sans" panose="020C0503030203020204" pitchFamily="34" charset="0"/>
              </a:rPr>
              <a:t>10.0.12.1/24</a:t>
            </a:r>
            <a:endParaRPr lang="en-US" altLang="zh-CN" sz="1200" dirty="0">
              <a:latin typeface="Huawei Sans" panose="020C0503030203020204" pitchFamily="34" charset="0"/>
            </a:endParaRPr>
          </a:p>
          <a:p>
            <a:r>
              <a:rPr sz="1200">
                <a:latin typeface="Huawei Sans" panose="020C0503030203020204" pitchFamily="34" charset="0"/>
              </a:rPr>
              <a:t>2001:DB8:1::1/64</a:t>
            </a:r>
            <a:endParaRPr lang="en-US" altLang="zh-CN" sz="1200" dirty="0">
              <a:latin typeface="Huawei Sans" panose="020C0503030203020204" pitchFamily="34" charset="0"/>
            </a:endParaRPr>
          </a:p>
        </p:txBody>
      </p:sp>
      <p:pic>
        <p:nvPicPr>
          <p:cNvPr id="31" name="图片 30" descr="PC.png"/>
          <p:cNvPicPr>
            <a:picLocks noChangeAspect="1"/>
          </p:cNvPicPr>
          <p:nvPr/>
        </p:nvPicPr>
        <p:blipFill>
          <a:blip r:embed="rId4" cstate="print"/>
          <a:stretch>
            <a:fillRect/>
          </a:stretch>
        </p:blipFill>
        <p:spPr bwMode="gray">
          <a:xfrm>
            <a:off x="844270" y="3280010"/>
            <a:ext cx="539063" cy="414000"/>
          </a:xfrm>
          <a:prstGeom prst="rect">
            <a:avLst/>
          </a:prstGeom>
        </p:spPr>
      </p:pic>
      <p:pic>
        <p:nvPicPr>
          <p:cNvPr id="34" name="图片 33" descr="PC.png"/>
          <p:cNvPicPr>
            <a:picLocks noChangeAspect="1"/>
          </p:cNvPicPr>
          <p:nvPr/>
        </p:nvPicPr>
        <p:blipFill>
          <a:blip r:embed="rId4" cstate="print"/>
          <a:stretch>
            <a:fillRect/>
          </a:stretch>
        </p:blipFill>
        <p:spPr bwMode="gray">
          <a:xfrm>
            <a:off x="5043524" y="3290827"/>
            <a:ext cx="539063" cy="414000"/>
          </a:xfrm>
          <a:prstGeom prst="rect">
            <a:avLst/>
          </a:prstGeom>
        </p:spPr>
      </p:pic>
      <p:sp>
        <p:nvSpPr>
          <p:cNvPr id="21" name="矩形 20"/>
          <p:cNvSpPr/>
          <p:nvPr/>
        </p:nvSpPr>
        <p:spPr bwMode="gray">
          <a:xfrm>
            <a:off x="1153140" y="1873901"/>
            <a:ext cx="576064" cy="276999"/>
          </a:xfrm>
          <a:prstGeom prst="rect">
            <a:avLst/>
          </a:prstGeom>
        </p:spPr>
        <p:txBody>
          <a:bodyPr wrap="square">
            <a:noAutofit/>
          </a:bodyPr>
          <a:lstStyle/>
          <a:p>
            <a:pPr algn="ctr"/>
            <a:r>
              <a:rPr sz="1200">
                <a:latin typeface="Huawei Sans" panose="020C0503030203020204" pitchFamily="34" charset="0"/>
              </a:rPr>
              <a:t>R1</a:t>
            </a:r>
            <a:endParaRPr lang="en-US" altLang="zh-CN" sz="1200" dirty="0">
              <a:latin typeface="Huawei Sans" panose="020C0503030203020204" pitchFamily="34" charset="0"/>
            </a:endParaRPr>
          </a:p>
        </p:txBody>
      </p:sp>
      <p:sp>
        <p:nvSpPr>
          <p:cNvPr id="22" name="矩形 21"/>
          <p:cNvSpPr/>
          <p:nvPr/>
        </p:nvSpPr>
        <p:spPr bwMode="gray">
          <a:xfrm>
            <a:off x="4615745" y="1880276"/>
            <a:ext cx="576064" cy="276999"/>
          </a:xfrm>
          <a:prstGeom prst="rect">
            <a:avLst/>
          </a:prstGeom>
        </p:spPr>
        <p:txBody>
          <a:bodyPr wrap="square">
            <a:noAutofit/>
          </a:bodyPr>
          <a:lstStyle/>
          <a:p>
            <a:pPr algn="ctr"/>
            <a:r>
              <a:rPr sz="1200">
                <a:latin typeface="Huawei Sans" panose="020C0503030203020204" pitchFamily="34" charset="0"/>
              </a:rPr>
              <a:t>R2</a:t>
            </a:r>
            <a:endParaRPr lang="en-US" altLang="zh-CN" sz="1200" dirty="0">
              <a:latin typeface="Huawei Sans" panose="020C0503030203020204" pitchFamily="34" charset="0"/>
            </a:endParaRPr>
          </a:p>
        </p:txBody>
      </p:sp>
      <p:sp>
        <p:nvSpPr>
          <p:cNvPr id="23" name="矩形 22"/>
          <p:cNvSpPr/>
          <p:nvPr/>
        </p:nvSpPr>
        <p:spPr bwMode="gray">
          <a:xfrm>
            <a:off x="836112" y="3694010"/>
            <a:ext cx="576064" cy="276999"/>
          </a:xfrm>
          <a:prstGeom prst="rect">
            <a:avLst/>
          </a:prstGeom>
        </p:spPr>
        <p:txBody>
          <a:bodyPr wrap="square">
            <a:noAutofit/>
          </a:bodyPr>
          <a:lstStyle/>
          <a:p>
            <a:pPr algn="ctr"/>
            <a:r>
              <a:rPr sz="1200">
                <a:latin typeface="Huawei Sans" panose="020C0503030203020204" pitchFamily="34" charset="0"/>
              </a:rPr>
              <a:t>PC1</a:t>
            </a:r>
            <a:endParaRPr lang="en-US" altLang="zh-CN" sz="1200" dirty="0">
              <a:latin typeface="Huawei Sans" panose="020C0503030203020204" pitchFamily="34" charset="0"/>
            </a:endParaRPr>
          </a:p>
        </p:txBody>
      </p:sp>
      <p:sp>
        <p:nvSpPr>
          <p:cNvPr id="24" name="矩形 23"/>
          <p:cNvSpPr/>
          <p:nvPr/>
        </p:nvSpPr>
        <p:spPr bwMode="gray">
          <a:xfrm>
            <a:off x="2552389" y="1982945"/>
            <a:ext cx="1649031" cy="646331"/>
          </a:xfrm>
          <a:prstGeom prst="rect">
            <a:avLst/>
          </a:prstGeom>
        </p:spPr>
        <p:txBody>
          <a:bodyPr wrap="square">
            <a:noAutofit/>
          </a:bodyPr>
          <a:lstStyle/>
          <a:p>
            <a:pPr algn="r"/>
            <a:r>
              <a:rPr sz="1200">
                <a:latin typeface="Huawei Sans" panose="020C0503030203020204" pitchFamily="34" charset="0"/>
              </a:rPr>
              <a:t>GE 1/0/0</a:t>
            </a:r>
          </a:p>
          <a:p>
            <a:pPr algn="r"/>
            <a:r>
              <a:rPr sz="1200">
                <a:latin typeface="Huawei Sans" panose="020C0503030203020204" pitchFamily="34" charset="0"/>
              </a:rPr>
              <a:t>10.0.12.2/24</a:t>
            </a:r>
            <a:endParaRPr lang="en-US" altLang="zh-CN" sz="1200" dirty="0">
              <a:latin typeface="Huawei Sans" panose="020C0503030203020204" pitchFamily="34" charset="0"/>
            </a:endParaRPr>
          </a:p>
          <a:p>
            <a:pPr algn="r"/>
            <a:r>
              <a:rPr sz="1200">
                <a:latin typeface="Huawei Sans" panose="020C0503030203020204" pitchFamily="34" charset="0"/>
              </a:rPr>
              <a:t>2001:DB8:1::2/64</a:t>
            </a:r>
            <a:endParaRPr lang="en-US" altLang="zh-CN" sz="1200" dirty="0">
              <a:latin typeface="Huawei Sans" panose="020C0503030203020204" pitchFamily="34" charset="0"/>
            </a:endParaRPr>
          </a:p>
        </p:txBody>
      </p:sp>
      <p:sp>
        <p:nvSpPr>
          <p:cNvPr id="26" name="矩形 25"/>
          <p:cNvSpPr/>
          <p:nvPr/>
        </p:nvSpPr>
        <p:spPr bwMode="gray">
          <a:xfrm>
            <a:off x="382869" y="2018775"/>
            <a:ext cx="1649031"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192.168.1.254/24</a:t>
            </a:r>
            <a:endParaRPr lang="en-US" altLang="zh-CN" sz="1200" dirty="0">
              <a:latin typeface="Huawei Sans" panose="020C0503030203020204" pitchFamily="34" charset="0"/>
            </a:endParaRPr>
          </a:p>
          <a:p>
            <a:r>
              <a:rPr sz="1200">
                <a:latin typeface="Huawei Sans" panose="020C0503030203020204" pitchFamily="34" charset="0"/>
              </a:rPr>
              <a:t>2001:DB8:2::1/64</a:t>
            </a:r>
            <a:endParaRPr lang="en-US" altLang="zh-CN" sz="1200" dirty="0">
              <a:latin typeface="Huawei Sans" panose="020C0503030203020204" pitchFamily="34" charset="0"/>
            </a:endParaRPr>
          </a:p>
        </p:txBody>
      </p:sp>
      <p:sp>
        <p:nvSpPr>
          <p:cNvPr id="27" name="矩形 26"/>
          <p:cNvSpPr/>
          <p:nvPr/>
        </p:nvSpPr>
        <p:spPr bwMode="gray">
          <a:xfrm>
            <a:off x="1317273" y="3004534"/>
            <a:ext cx="1649031" cy="461665"/>
          </a:xfrm>
          <a:prstGeom prst="rect">
            <a:avLst/>
          </a:prstGeom>
        </p:spPr>
        <p:txBody>
          <a:bodyPr wrap="square">
            <a:noAutofit/>
          </a:bodyPr>
          <a:lstStyle/>
          <a:p>
            <a:r>
              <a:rPr sz="1200">
                <a:latin typeface="Huawei Sans" panose="020C0503030203020204" pitchFamily="34" charset="0"/>
              </a:rPr>
              <a:t>192.168.1.1/24</a:t>
            </a:r>
            <a:endParaRPr lang="en-US" altLang="zh-CN" sz="1200" dirty="0">
              <a:latin typeface="Huawei Sans" panose="020C0503030203020204" pitchFamily="34" charset="0"/>
            </a:endParaRPr>
          </a:p>
          <a:p>
            <a:r>
              <a:rPr sz="1200">
                <a:latin typeface="Huawei Sans" panose="020C0503030203020204" pitchFamily="34" charset="0"/>
              </a:rPr>
              <a:t>2001:DB8:2::2/64</a:t>
            </a:r>
            <a:endParaRPr lang="en-US" altLang="zh-CN" sz="1200" dirty="0">
              <a:latin typeface="Huawei Sans" panose="020C0503030203020204" pitchFamily="34" charset="0"/>
            </a:endParaRPr>
          </a:p>
        </p:txBody>
      </p:sp>
      <p:sp>
        <p:nvSpPr>
          <p:cNvPr id="29" name="矩形 28"/>
          <p:cNvSpPr/>
          <p:nvPr/>
        </p:nvSpPr>
        <p:spPr bwMode="gray">
          <a:xfrm>
            <a:off x="3756161" y="3009223"/>
            <a:ext cx="1649031" cy="461665"/>
          </a:xfrm>
          <a:prstGeom prst="rect">
            <a:avLst/>
          </a:prstGeom>
        </p:spPr>
        <p:txBody>
          <a:bodyPr wrap="square">
            <a:noAutofit/>
          </a:bodyPr>
          <a:lstStyle/>
          <a:p>
            <a:r>
              <a:rPr sz="1200">
                <a:latin typeface="Huawei Sans" panose="020C0503030203020204" pitchFamily="34" charset="0"/>
              </a:rPr>
              <a:t>192.168.3.1/24</a:t>
            </a:r>
            <a:endParaRPr lang="en-US" altLang="zh-CN" sz="1200" dirty="0">
              <a:latin typeface="Huawei Sans" panose="020C0503030203020204" pitchFamily="34" charset="0"/>
            </a:endParaRPr>
          </a:p>
          <a:p>
            <a:r>
              <a:rPr sz="1200">
                <a:latin typeface="Huawei Sans" panose="020C0503030203020204" pitchFamily="34" charset="0"/>
              </a:rPr>
              <a:t>2001:DB8:3::2/64</a:t>
            </a:r>
            <a:endParaRPr lang="en-US" altLang="zh-CN" sz="1200" dirty="0">
              <a:latin typeface="Huawei Sans" panose="020C0503030203020204" pitchFamily="34" charset="0"/>
            </a:endParaRPr>
          </a:p>
        </p:txBody>
      </p:sp>
      <p:sp>
        <p:nvSpPr>
          <p:cNvPr id="30" name="矩形 29"/>
          <p:cNvSpPr/>
          <p:nvPr/>
        </p:nvSpPr>
        <p:spPr bwMode="gray">
          <a:xfrm>
            <a:off x="4763319" y="2097340"/>
            <a:ext cx="1382379"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192.168.3.254/24</a:t>
            </a:r>
            <a:endParaRPr lang="en-US" altLang="zh-CN" sz="1200" dirty="0">
              <a:latin typeface="Huawei Sans" panose="020C0503030203020204" pitchFamily="34" charset="0"/>
            </a:endParaRPr>
          </a:p>
          <a:p>
            <a:r>
              <a:rPr sz="1200">
                <a:latin typeface="Huawei Sans" panose="020C0503030203020204" pitchFamily="34" charset="0"/>
              </a:rPr>
              <a:t>2001:DB8:3::1/64</a:t>
            </a:r>
            <a:endParaRPr lang="en-US" altLang="zh-CN" sz="1200" dirty="0">
              <a:latin typeface="Huawei Sans" panose="020C0503030203020204" pitchFamily="34" charset="0"/>
            </a:endParaRPr>
          </a:p>
        </p:txBody>
      </p:sp>
      <p:sp>
        <p:nvSpPr>
          <p:cNvPr id="25" name="文本框 24"/>
          <p:cNvSpPr txBox="1"/>
          <p:nvPr/>
        </p:nvSpPr>
        <p:spPr bwMode="gray">
          <a:xfrm>
            <a:off x="493522" y="4215527"/>
            <a:ext cx="5133796" cy="1477328"/>
          </a:xfrm>
          <a:prstGeom prst="rect">
            <a:avLst/>
          </a:prstGeom>
          <a:noFill/>
        </p:spPr>
        <p:txBody>
          <a:bodyPr wrap="square" rtlCol="0">
            <a:noAutofit/>
          </a:bodyPr>
          <a:lstStyle/>
          <a:p>
            <a:pPr fontAlgn="auto">
              <a:lnSpc>
                <a:spcPts val="2400"/>
              </a:lnSpc>
              <a:spcBef>
                <a:spcPts val="0"/>
              </a:spcBef>
              <a:spcAft>
                <a:spcPts val="600"/>
              </a:spcAft>
            </a:pPr>
            <a:r>
              <a:rPr sz="1600" dirty="0">
                <a:solidFill>
                  <a:prstClr val="black"/>
                </a:solidFill>
                <a:latin typeface="Huawei Sans" panose="020C0503030203020204" pitchFamily="34" charset="0"/>
              </a:rPr>
              <a:t>Configuration requirements:</a:t>
            </a:r>
            <a:endParaRPr lang="en-US" altLang="zh-CN" sz="1600" dirty="0">
              <a:solidFill>
                <a:prstClr val="black"/>
              </a:solidFill>
              <a:latin typeface="Huawei Sans" panose="020C0503030203020204" pitchFamily="34" charset="0"/>
            </a:endParaRPr>
          </a:p>
          <a:p>
            <a:pPr marL="304800" lvl="1" indent="-304800">
              <a:lnSpc>
                <a:spcPts val="2400"/>
              </a:lnSpc>
              <a:spcAft>
                <a:spcPts val="600"/>
              </a:spcAft>
              <a:buFont typeface="Huawei Sans" panose="020C0503030203020204" pitchFamily="34" charset="0"/>
              <a:buChar char="▫"/>
            </a:pPr>
            <a:r>
              <a:rPr sz="1600" dirty="0">
                <a:solidFill>
                  <a:schemeClr val="bg1">
                    <a:lumMod val="50000"/>
                  </a:schemeClr>
                </a:solidFill>
                <a:latin typeface="Huawei Sans" panose="020C0503030203020204" pitchFamily="34" charset="0"/>
              </a:rPr>
              <a:t>Configure interface IP addresses on R1 and R2.</a:t>
            </a:r>
            <a:endParaRPr lang="en-US" altLang="zh-CN" sz="1600" dirty="0">
              <a:solidFill>
                <a:schemeClr val="bg1">
                  <a:lumMod val="50000"/>
                </a:schemeClr>
              </a:solidFill>
              <a:latin typeface="Huawei Sans" panose="020C0503030203020204" pitchFamily="34" charset="0"/>
            </a:endParaRPr>
          </a:p>
          <a:p>
            <a:pPr marL="304800" lvl="1" indent="-304800">
              <a:lnSpc>
                <a:spcPts val="2400"/>
              </a:lnSpc>
              <a:spcAft>
                <a:spcPts val="600"/>
              </a:spcAft>
              <a:buFont typeface="Huawei Sans" panose="020C0503030203020204" pitchFamily="34" charset="0"/>
              <a:buChar char="▫"/>
            </a:pPr>
            <a:r>
              <a:rPr sz="1600" dirty="0">
                <a:latin typeface="Huawei Sans" panose="020C0503030203020204" pitchFamily="34" charset="0"/>
              </a:rPr>
              <a:t>Configure OSPFv2 and OSPFv3 on R1 and R2 respectively to implement dual-stack communication between PC1 and PC2.</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6622476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Verifying the Configuration</a:t>
            </a:r>
            <a:endParaRPr lang="zh-CN" altLang="en-US" dirty="0">
              <a:latin typeface="Huawei Sans" panose="020C0503030203020204" pitchFamily="34" charset="0"/>
            </a:endParaRPr>
          </a:p>
        </p:txBody>
      </p:sp>
      <p:sp>
        <p:nvSpPr>
          <p:cNvPr id="3" name="椭圆 2"/>
          <p:cNvSpPr/>
          <p:nvPr/>
        </p:nvSpPr>
        <p:spPr bwMode="gray">
          <a:xfrm>
            <a:off x="851619" y="2508076"/>
            <a:ext cx="4712918" cy="1381471"/>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4" name="直接连接符 3"/>
          <p:cNvCxnSpPr/>
          <p:nvPr/>
        </p:nvCxnSpPr>
        <p:spPr bwMode="gray">
          <a:xfrm flipH="1" flipV="1">
            <a:off x="4516750" y="3342850"/>
            <a:ext cx="796567" cy="116822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 name="直接连接符 4"/>
          <p:cNvCxnSpPr>
            <a:stCxn id="11" idx="0"/>
            <a:endCxn id="7" idx="2"/>
          </p:cNvCxnSpPr>
          <p:nvPr/>
        </p:nvCxnSpPr>
        <p:spPr bwMode="gray">
          <a:xfrm flipV="1">
            <a:off x="1113802" y="3413007"/>
            <a:ext cx="780207" cy="102706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 name="矩形 5"/>
          <p:cNvSpPr/>
          <p:nvPr/>
        </p:nvSpPr>
        <p:spPr bwMode="gray">
          <a:xfrm>
            <a:off x="5025023" y="4864772"/>
            <a:ext cx="576064" cy="276999"/>
          </a:xfrm>
          <a:prstGeom prst="rect">
            <a:avLst/>
          </a:prstGeom>
        </p:spPr>
        <p:txBody>
          <a:bodyPr wrap="square">
            <a:noAutofit/>
          </a:bodyPr>
          <a:lstStyle/>
          <a:p>
            <a:pPr algn="ctr"/>
            <a:r>
              <a:rPr sz="1200">
                <a:latin typeface="Huawei Sans" panose="020C0503030203020204" pitchFamily="34" charset="0"/>
              </a:rPr>
              <a:t>PC2</a:t>
            </a:r>
            <a:endParaRPr lang="en-US" altLang="zh-CN" sz="1200" dirty="0">
              <a:latin typeface="Huawei Sans" panose="020C0503030203020204" pitchFamily="34"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00665" y="2931924"/>
            <a:ext cx="586687" cy="481083"/>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20460" y="2933313"/>
            <a:ext cx="588293" cy="482400"/>
          </a:xfrm>
          <a:prstGeom prst="rect">
            <a:avLst/>
          </a:prstGeom>
        </p:spPr>
      </p:pic>
      <p:cxnSp>
        <p:nvCxnSpPr>
          <p:cNvPr id="9" name="直接连接符 8"/>
          <p:cNvCxnSpPr>
            <a:endCxn id="8" idx="1"/>
          </p:cNvCxnSpPr>
          <p:nvPr/>
        </p:nvCxnSpPr>
        <p:spPr bwMode="gray">
          <a:xfrm flipV="1">
            <a:off x="2191655" y="3174513"/>
            <a:ext cx="1928805" cy="432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0" name="矩形 9"/>
          <p:cNvSpPr/>
          <p:nvPr/>
        </p:nvSpPr>
        <p:spPr bwMode="gray">
          <a:xfrm>
            <a:off x="2123775" y="2585576"/>
            <a:ext cx="1649031" cy="646331"/>
          </a:xfrm>
          <a:prstGeom prst="rect">
            <a:avLst/>
          </a:prstGeom>
        </p:spPr>
        <p:txBody>
          <a:bodyPr wrap="square">
            <a:noAutofit/>
          </a:bodyPr>
          <a:lstStyle/>
          <a:p>
            <a:r>
              <a:rPr sz="1200">
                <a:latin typeface="Huawei Sans" panose="020C0503030203020204" pitchFamily="34" charset="0"/>
              </a:rPr>
              <a:t>GE 1/0/0</a:t>
            </a:r>
          </a:p>
          <a:p>
            <a:r>
              <a:rPr sz="1200">
                <a:latin typeface="Huawei Sans" panose="020C0503030203020204" pitchFamily="34" charset="0"/>
              </a:rPr>
              <a:t>10.0.12.1/24</a:t>
            </a:r>
            <a:endParaRPr lang="en-US" altLang="zh-CN" sz="1200" dirty="0">
              <a:latin typeface="Huawei Sans" panose="020C0503030203020204" pitchFamily="34" charset="0"/>
            </a:endParaRPr>
          </a:p>
          <a:p>
            <a:r>
              <a:rPr sz="1200">
                <a:latin typeface="Huawei Sans" panose="020C0503030203020204" pitchFamily="34" charset="0"/>
              </a:rPr>
              <a:t>2001:DB8:1::1/64</a:t>
            </a:r>
            <a:endParaRPr lang="en-US" altLang="zh-CN" sz="1200" dirty="0">
              <a:latin typeface="Huawei Sans" panose="020C0503030203020204" pitchFamily="34" charset="0"/>
            </a:endParaRPr>
          </a:p>
        </p:txBody>
      </p:sp>
      <p:pic>
        <p:nvPicPr>
          <p:cNvPr id="11" name="图片 10" descr="PC.png"/>
          <p:cNvPicPr>
            <a:picLocks noChangeAspect="1"/>
          </p:cNvPicPr>
          <p:nvPr/>
        </p:nvPicPr>
        <p:blipFill>
          <a:blip r:embed="rId4" cstate="print"/>
          <a:stretch>
            <a:fillRect/>
          </a:stretch>
        </p:blipFill>
        <p:spPr bwMode="gray">
          <a:xfrm>
            <a:off x="844270" y="4440074"/>
            <a:ext cx="539063" cy="414000"/>
          </a:xfrm>
          <a:prstGeom prst="rect">
            <a:avLst/>
          </a:prstGeom>
        </p:spPr>
      </p:pic>
      <p:pic>
        <p:nvPicPr>
          <p:cNvPr id="12" name="图片 11" descr="PC.png"/>
          <p:cNvPicPr>
            <a:picLocks noChangeAspect="1"/>
          </p:cNvPicPr>
          <p:nvPr/>
        </p:nvPicPr>
        <p:blipFill>
          <a:blip r:embed="rId4" cstate="print"/>
          <a:stretch>
            <a:fillRect/>
          </a:stretch>
        </p:blipFill>
        <p:spPr bwMode="gray">
          <a:xfrm>
            <a:off x="5043524" y="4450891"/>
            <a:ext cx="539063" cy="414000"/>
          </a:xfrm>
          <a:prstGeom prst="rect">
            <a:avLst/>
          </a:prstGeom>
        </p:spPr>
      </p:pic>
      <p:sp>
        <p:nvSpPr>
          <p:cNvPr id="13" name="矩形 12"/>
          <p:cNvSpPr/>
          <p:nvPr/>
        </p:nvSpPr>
        <p:spPr bwMode="gray">
          <a:xfrm>
            <a:off x="1153140" y="3033965"/>
            <a:ext cx="576064" cy="276999"/>
          </a:xfrm>
          <a:prstGeom prst="rect">
            <a:avLst/>
          </a:prstGeom>
        </p:spPr>
        <p:txBody>
          <a:bodyPr wrap="square">
            <a:noAutofit/>
          </a:bodyPr>
          <a:lstStyle/>
          <a:p>
            <a:pPr algn="ctr"/>
            <a:r>
              <a:rPr sz="1200">
                <a:latin typeface="Huawei Sans" panose="020C0503030203020204" pitchFamily="34" charset="0"/>
              </a:rPr>
              <a:t>R1</a:t>
            </a:r>
            <a:endParaRPr lang="en-US" altLang="zh-CN" sz="1200" dirty="0">
              <a:latin typeface="Huawei Sans" panose="020C0503030203020204" pitchFamily="34" charset="0"/>
            </a:endParaRPr>
          </a:p>
        </p:txBody>
      </p:sp>
      <p:sp>
        <p:nvSpPr>
          <p:cNvPr id="14" name="矩形 13"/>
          <p:cNvSpPr/>
          <p:nvPr/>
        </p:nvSpPr>
        <p:spPr bwMode="gray">
          <a:xfrm>
            <a:off x="4615745" y="3040340"/>
            <a:ext cx="576064" cy="276999"/>
          </a:xfrm>
          <a:prstGeom prst="rect">
            <a:avLst/>
          </a:prstGeom>
        </p:spPr>
        <p:txBody>
          <a:bodyPr wrap="square">
            <a:noAutofit/>
          </a:bodyPr>
          <a:lstStyle/>
          <a:p>
            <a:pPr algn="ctr"/>
            <a:r>
              <a:rPr sz="1200">
                <a:latin typeface="Huawei Sans" panose="020C0503030203020204" pitchFamily="34" charset="0"/>
              </a:rPr>
              <a:t>R2</a:t>
            </a:r>
            <a:endParaRPr lang="en-US" altLang="zh-CN" sz="1200" dirty="0">
              <a:latin typeface="Huawei Sans" panose="020C0503030203020204" pitchFamily="34" charset="0"/>
            </a:endParaRPr>
          </a:p>
        </p:txBody>
      </p:sp>
      <p:sp>
        <p:nvSpPr>
          <p:cNvPr id="15" name="矩形 14"/>
          <p:cNvSpPr/>
          <p:nvPr/>
        </p:nvSpPr>
        <p:spPr bwMode="gray">
          <a:xfrm>
            <a:off x="836112" y="4854074"/>
            <a:ext cx="576064" cy="276999"/>
          </a:xfrm>
          <a:prstGeom prst="rect">
            <a:avLst/>
          </a:prstGeom>
        </p:spPr>
        <p:txBody>
          <a:bodyPr wrap="square">
            <a:noAutofit/>
          </a:bodyPr>
          <a:lstStyle/>
          <a:p>
            <a:pPr algn="ctr"/>
            <a:r>
              <a:rPr sz="1200">
                <a:latin typeface="Huawei Sans" panose="020C0503030203020204" pitchFamily="34" charset="0"/>
              </a:rPr>
              <a:t>PC1</a:t>
            </a:r>
            <a:endParaRPr lang="en-US" altLang="zh-CN" sz="1200" dirty="0">
              <a:latin typeface="Huawei Sans" panose="020C0503030203020204" pitchFamily="34" charset="0"/>
            </a:endParaRPr>
          </a:p>
        </p:txBody>
      </p:sp>
      <p:sp>
        <p:nvSpPr>
          <p:cNvPr id="16" name="矩形 15"/>
          <p:cNvSpPr/>
          <p:nvPr/>
        </p:nvSpPr>
        <p:spPr bwMode="gray">
          <a:xfrm>
            <a:off x="2552389" y="3143009"/>
            <a:ext cx="1649031" cy="646331"/>
          </a:xfrm>
          <a:prstGeom prst="rect">
            <a:avLst/>
          </a:prstGeom>
        </p:spPr>
        <p:txBody>
          <a:bodyPr wrap="square">
            <a:noAutofit/>
          </a:bodyPr>
          <a:lstStyle/>
          <a:p>
            <a:pPr algn="r"/>
            <a:r>
              <a:rPr sz="1200">
                <a:latin typeface="Huawei Sans" panose="020C0503030203020204" pitchFamily="34" charset="0"/>
              </a:rPr>
              <a:t>GE 1/0/0</a:t>
            </a:r>
          </a:p>
          <a:p>
            <a:pPr algn="r"/>
            <a:r>
              <a:rPr sz="1200">
                <a:latin typeface="Huawei Sans" panose="020C0503030203020204" pitchFamily="34" charset="0"/>
              </a:rPr>
              <a:t>10.0.12.2/24</a:t>
            </a:r>
            <a:endParaRPr lang="en-US" altLang="zh-CN" sz="1200" dirty="0">
              <a:latin typeface="Huawei Sans" panose="020C0503030203020204" pitchFamily="34" charset="0"/>
            </a:endParaRPr>
          </a:p>
          <a:p>
            <a:pPr algn="r"/>
            <a:r>
              <a:rPr sz="1200">
                <a:latin typeface="Huawei Sans" panose="020C0503030203020204" pitchFamily="34" charset="0"/>
              </a:rPr>
              <a:t>2001:DB8:1::2/64</a:t>
            </a:r>
            <a:endParaRPr lang="en-US" altLang="zh-CN" sz="1200" dirty="0">
              <a:latin typeface="Huawei Sans" panose="020C0503030203020204" pitchFamily="34" charset="0"/>
            </a:endParaRPr>
          </a:p>
        </p:txBody>
      </p:sp>
      <p:sp>
        <p:nvSpPr>
          <p:cNvPr id="17" name="矩形 16"/>
          <p:cNvSpPr/>
          <p:nvPr/>
        </p:nvSpPr>
        <p:spPr bwMode="gray">
          <a:xfrm>
            <a:off x="382869" y="3178839"/>
            <a:ext cx="1649031"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192.168.1.254/24</a:t>
            </a:r>
            <a:endParaRPr lang="en-US" altLang="zh-CN" sz="1200" dirty="0">
              <a:latin typeface="Huawei Sans" panose="020C0503030203020204" pitchFamily="34" charset="0"/>
            </a:endParaRPr>
          </a:p>
          <a:p>
            <a:r>
              <a:rPr sz="1200">
                <a:latin typeface="Huawei Sans" panose="020C0503030203020204" pitchFamily="34" charset="0"/>
              </a:rPr>
              <a:t>2001:DB8:2::1/64</a:t>
            </a:r>
            <a:endParaRPr lang="en-US" altLang="zh-CN" sz="1200" dirty="0">
              <a:latin typeface="Huawei Sans" panose="020C0503030203020204" pitchFamily="34" charset="0"/>
            </a:endParaRPr>
          </a:p>
        </p:txBody>
      </p:sp>
      <p:sp>
        <p:nvSpPr>
          <p:cNvPr id="18" name="矩形 17"/>
          <p:cNvSpPr/>
          <p:nvPr/>
        </p:nvSpPr>
        <p:spPr bwMode="gray">
          <a:xfrm>
            <a:off x="1317273" y="4164598"/>
            <a:ext cx="1649031" cy="461665"/>
          </a:xfrm>
          <a:prstGeom prst="rect">
            <a:avLst/>
          </a:prstGeom>
        </p:spPr>
        <p:txBody>
          <a:bodyPr wrap="square">
            <a:noAutofit/>
          </a:bodyPr>
          <a:lstStyle/>
          <a:p>
            <a:r>
              <a:rPr sz="1200">
                <a:latin typeface="Huawei Sans" panose="020C0503030203020204" pitchFamily="34" charset="0"/>
              </a:rPr>
              <a:t>192.168.1.1/24</a:t>
            </a:r>
            <a:endParaRPr lang="en-US" altLang="zh-CN" sz="1200" dirty="0">
              <a:latin typeface="Huawei Sans" panose="020C0503030203020204" pitchFamily="34" charset="0"/>
            </a:endParaRPr>
          </a:p>
          <a:p>
            <a:r>
              <a:rPr sz="1200">
                <a:latin typeface="Huawei Sans" panose="020C0503030203020204" pitchFamily="34" charset="0"/>
              </a:rPr>
              <a:t>2001:DB8:2::2/64</a:t>
            </a:r>
            <a:endParaRPr lang="en-US" altLang="zh-CN" sz="1200" dirty="0">
              <a:latin typeface="Huawei Sans" panose="020C0503030203020204" pitchFamily="34" charset="0"/>
            </a:endParaRPr>
          </a:p>
        </p:txBody>
      </p:sp>
      <p:sp>
        <p:nvSpPr>
          <p:cNvPr id="19" name="矩形 18"/>
          <p:cNvSpPr/>
          <p:nvPr/>
        </p:nvSpPr>
        <p:spPr bwMode="gray">
          <a:xfrm>
            <a:off x="3756161" y="4169287"/>
            <a:ext cx="1649031" cy="461665"/>
          </a:xfrm>
          <a:prstGeom prst="rect">
            <a:avLst/>
          </a:prstGeom>
        </p:spPr>
        <p:txBody>
          <a:bodyPr wrap="square">
            <a:noAutofit/>
          </a:bodyPr>
          <a:lstStyle/>
          <a:p>
            <a:r>
              <a:rPr sz="1200">
                <a:latin typeface="Huawei Sans" panose="020C0503030203020204" pitchFamily="34" charset="0"/>
              </a:rPr>
              <a:t>192.168.3.1/24</a:t>
            </a:r>
            <a:endParaRPr lang="en-US" altLang="zh-CN" sz="1200" dirty="0">
              <a:latin typeface="Huawei Sans" panose="020C0503030203020204" pitchFamily="34" charset="0"/>
            </a:endParaRPr>
          </a:p>
          <a:p>
            <a:r>
              <a:rPr sz="1200">
                <a:latin typeface="Huawei Sans" panose="020C0503030203020204" pitchFamily="34" charset="0"/>
              </a:rPr>
              <a:t>2001:DB8:3::2/64</a:t>
            </a:r>
            <a:endParaRPr lang="en-US" altLang="zh-CN" sz="1200" dirty="0">
              <a:latin typeface="Huawei Sans" panose="020C0503030203020204" pitchFamily="34" charset="0"/>
            </a:endParaRPr>
          </a:p>
        </p:txBody>
      </p:sp>
      <p:sp>
        <p:nvSpPr>
          <p:cNvPr id="20" name="矩形 19"/>
          <p:cNvSpPr/>
          <p:nvPr/>
        </p:nvSpPr>
        <p:spPr bwMode="gray">
          <a:xfrm>
            <a:off x="4763319" y="3257404"/>
            <a:ext cx="1382379" cy="646331"/>
          </a:xfrm>
          <a:prstGeom prst="rect">
            <a:avLst/>
          </a:prstGeom>
        </p:spPr>
        <p:txBody>
          <a:bodyPr wrap="square">
            <a:noAutofit/>
          </a:bodyPr>
          <a:lstStyle/>
          <a:p>
            <a:r>
              <a:rPr sz="1200">
                <a:latin typeface="Huawei Sans" panose="020C0503030203020204" pitchFamily="34" charset="0"/>
              </a:rPr>
              <a:t>GE 2/0/0</a:t>
            </a:r>
          </a:p>
          <a:p>
            <a:r>
              <a:rPr sz="1200">
                <a:latin typeface="Huawei Sans" panose="020C0503030203020204" pitchFamily="34" charset="0"/>
              </a:rPr>
              <a:t>192.168.3.254/24</a:t>
            </a:r>
            <a:endParaRPr lang="en-US" altLang="zh-CN" sz="1200" dirty="0">
              <a:latin typeface="Huawei Sans" panose="020C0503030203020204" pitchFamily="34" charset="0"/>
            </a:endParaRPr>
          </a:p>
          <a:p>
            <a:r>
              <a:rPr sz="1200">
                <a:latin typeface="Huawei Sans" panose="020C0503030203020204" pitchFamily="34" charset="0"/>
              </a:rPr>
              <a:t>2001:DB8:3::1/64</a:t>
            </a:r>
            <a:endParaRPr lang="en-US" altLang="zh-CN" sz="1200" dirty="0">
              <a:latin typeface="Huawei Sans" panose="020C0503030203020204" pitchFamily="34" charset="0"/>
            </a:endParaRPr>
          </a:p>
        </p:txBody>
      </p:sp>
      <p:sp>
        <p:nvSpPr>
          <p:cNvPr id="21" name="Rectangle 3"/>
          <p:cNvSpPr/>
          <p:nvPr/>
        </p:nvSpPr>
        <p:spPr bwMode="gray">
          <a:xfrm>
            <a:off x="6164199" y="1844733"/>
            <a:ext cx="518436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200" dirty="0">
                <a:latin typeface="Huawei Sans" panose="020C0503030203020204" pitchFamily="34" charset="0"/>
              </a:rPr>
              <a:t>&lt;R1&gt;ping ipv6 2001:db88:2::2</a:t>
            </a:r>
          </a:p>
          <a:p>
            <a:pPr fontAlgn="ctr">
              <a:lnSpc>
                <a:spcPts val="2400"/>
              </a:lnSpc>
            </a:pPr>
            <a:r>
              <a:rPr sz="1200" dirty="0">
                <a:latin typeface="Huawei Sans" panose="020C0503030203020204" pitchFamily="34" charset="0"/>
              </a:rPr>
              <a:t>  PING 2001:db88:2::2 : 56  data bytes, press CTRL_C to break</a:t>
            </a:r>
          </a:p>
          <a:p>
            <a:pPr fontAlgn="ctr">
              <a:lnSpc>
                <a:spcPts val="2400"/>
              </a:lnSpc>
            </a:pPr>
            <a:r>
              <a:rPr sz="1200" dirty="0">
                <a:latin typeface="Huawei Sans" panose="020C0503030203020204" pitchFamily="34" charset="0"/>
              </a:rPr>
              <a:t>    Reply from 2001:DB88:2::2 </a:t>
            </a:r>
          </a:p>
          <a:p>
            <a:pPr fontAlgn="ctr">
              <a:lnSpc>
                <a:spcPts val="2400"/>
              </a:lnSpc>
            </a:pPr>
            <a:r>
              <a:rPr sz="1200" dirty="0">
                <a:latin typeface="Huawei Sans" panose="020C0503030203020204" pitchFamily="34" charset="0"/>
              </a:rPr>
              <a:t>    bytes=56 Sequence=1 hop limit=255  time = 40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a:p>
            <a:pPr fontAlgn="ctr">
              <a:lnSpc>
                <a:spcPts val="2400"/>
              </a:lnSpc>
            </a:pPr>
            <a:r>
              <a:rPr sz="1200" dirty="0">
                <a:latin typeface="Huawei Sans" panose="020C0503030203020204" pitchFamily="34" charset="0"/>
              </a:rPr>
              <a:t>    Reply from 2001:DB88:2::2 </a:t>
            </a:r>
          </a:p>
          <a:p>
            <a:pPr fontAlgn="ctr">
              <a:lnSpc>
                <a:spcPts val="2400"/>
              </a:lnSpc>
            </a:pPr>
            <a:r>
              <a:rPr sz="1200" dirty="0">
                <a:latin typeface="Huawei Sans" panose="020C0503030203020204" pitchFamily="34" charset="0"/>
              </a:rPr>
              <a:t>    bytes=56 Sequence=2 hop limit=255  time = 10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p:txBody>
      </p:sp>
      <p:sp>
        <p:nvSpPr>
          <p:cNvPr id="22" name="Rectangle 3"/>
          <p:cNvSpPr/>
          <p:nvPr/>
        </p:nvSpPr>
        <p:spPr bwMode="gray">
          <a:xfrm>
            <a:off x="6164199" y="4466965"/>
            <a:ext cx="5184365" cy="1883011"/>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200" dirty="0">
                <a:latin typeface="Huawei Sans" panose="020C0503030203020204" pitchFamily="34" charset="0"/>
              </a:rPr>
              <a:t>PC1&gt;ping 2001:db88:3::2</a:t>
            </a:r>
          </a:p>
          <a:p>
            <a:pPr fontAlgn="ctr">
              <a:lnSpc>
                <a:spcPts val="2400"/>
              </a:lnSpc>
            </a:pPr>
            <a:r>
              <a:rPr sz="1200" dirty="0">
                <a:latin typeface="Huawei Sans" panose="020C0503030203020204" pitchFamily="34" charset="0"/>
              </a:rPr>
              <a:t>Ping 2001:db88:3::2: 32 data bytes, Press </a:t>
            </a:r>
            <a:r>
              <a:rPr sz="1200" dirty="0" err="1">
                <a:latin typeface="Huawei Sans" panose="020C0503030203020204" pitchFamily="34" charset="0"/>
              </a:rPr>
              <a:t>Ctrl_C</a:t>
            </a:r>
            <a:r>
              <a:rPr sz="1200" dirty="0">
                <a:latin typeface="Huawei Sans" panose="020C0503030203020204" pitchFamily="34" charset="0"/>
              </a:rPr>
              <a:t> to break</a:t>
            </a:r>
          </a:p>
          <a:p>
            <a:pPr fontAlgn="ctr">
              <a:lnSpc>
                <a:spcPts val="2400"/>
              </a:lnSpc>
            </a:pPr>
            <a:r>
              <a:rPr sz="1200" dirty="0">
                <a:latin typeface="Huawei Sans" panose="020C0503030203020204" pitchFamily="34" charset="0"/>
              </a:rPr>
              <a:t>From 2001:db88:3::2: bytes=32 </a:t>
            </a:r>
            <a:r>
              <a:rPr sz="1200" dirty="0" err="1">
                <a:latin typeface="Huawei Sans" panose="020C0503030203020204" pitchFamily="34" charset="0"/>
              </a:rPr>
              <a:t>seq</a:t>
            </a:r>
            <a:r>
              <a:rPr sz="1200" dirty="0">
                <a:latin typeface="Huawei Sans" panose="020C0503030203020204" pitchFamily="34" charset="0"/>
              </a:rPr>
              <a:t>=1 hop limit=64 time&lt;1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a:p>
            <a:pPr fontAlgn="ctr">
              <a:lnSpc>
                <a:spcPts val="2400"/>
              </a:lnSpc>
            </a:pPr>
            <a:r>
              <a:rPr sz="1200" dirty="0">
                <a:latin typeface="Huawei Sans" panose="020C0503030203020204" pitchFamily="34" charset="0"/>
              </a:rPr>
              <a:t>From 2001:db88:3::2: bytes=32 </a:t>
            </a:r>
            <a:r>
              <a:rPr sz="1200" dirty="0" err="1">
                <a:latin typeface="Huawei Sans" panose="020C0503030203020204" pitchFamily="34" charset="0"/>
              </a:rPr>
              <a:t>seq</a:t>
            </a:r>
            <a:r>
              <a:rPr sz="1200" dirty="0">
                <a:latin typeface="Huawei Sans" panose="020C0503030203020204" pitchFamily="34" charset="0"/>
              </a:rPr>
              <a:t>=2 hop limit=64 time=16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a:p>
            <a:pPr fontAlgn="ctr">
              <a:lnSpc>
                <a:spcPts val="2400"/>
              </a:lnSpc>
            </a:pPr>
            <a:r>
              <a:rPr sz="1200" dirty="0">
                <a:latin typeface="Huawei Sans" panose="020C0503030203020204" pitchFamily="34" charset="0"/>
              </a:rPr>
              <a:t>From 2001:db88:3::2: bytes=32 </a:t>
            </a:r>
            <a:r>
              <a:rPr sz="1200" dirty="0" err="1">
                <a:latin typeface="Huawei Sans" panose="020C0503030203020204" pitchFamily="34" charset="0"/>
              </a:rPr>
              <a:t>seq</a:t>
            </a:r>
            <a:r>
              <a:rPr sz="1200" dirty="0">
                <a:latin typeface="Huawei Sans" panose="020C0503030203020204" pitchFamily="34" charset="0"/>
              </a:rPr>
              <a:t>=3 hop limit=64 time=16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a:p>
            <a:pPr fontAlgn="ctr">
              <a:lnSpc>
                <a:spcPts val="2400"/>
              </a:lnSpc>
            </a:pPr>
            <a:r>
              <a:rPr sz="1200" dirty="0">
                <a:latin typeface="Huawei Sans" panose="020C0503030203020204" pitchFamily="34" charset="0"/>
              </a:rPr>
              <a:t>From 2001:db88:3::2: bytes=32 </a:t>
            </a:r>
            <a:r>
              <a:rPr sz="1200" dirty="0" err="1">
                <a:latin typeface="Huawei Sans" panose="020C0503030203020204" pitchFamily="34" charset="0"/>
              </a:rPr>
              <a:t>seq</a:t>
            </a:r>
            <a:r>
              <a:rPr sz="1200" dirty="0">
                <a:latin typeface="Huawei Sans" panose="020C0503030203020204" pitchFamily="34" charset="0"/>
              </a:rPr>
              <a:t>=4 hop limit=64 time&lt;1 </a:t>
            </a:r>
            <a:r>
              <a:rPr sz="1200" dirty="0" err="1">
                <a:latin typeface="Huawei Sans" panose="020C0503030203020204" pitchFamily="34" charset="0"/>
              </a:rPr>
              <a:t>ms</a:t>
            </a:r>
            <a:endParaRPr lang="en-US" altLang="zh-CN" sz="1200" dirty="0">
              <a:latin typeface="Huawei Sans" panose="020C0503030203020204" pitchFamily="34" charset="0"/>
              <a:cs typeface="Courier New" panose="02070309020205020404" pitchFamily="49" charset="0"/>
            </a:endParaRPr>
          </a:p>
        </p:txBody>
      </p:sp>
      <p:sp>
        <p:nvSpPr>
          <p:cNvPr id="23" name="文本框 22"/>
          <p:cNvSpPr txBox="1"/>
          <p:nvPr/>
        </p:nvSpPr>
        <p:spPr bwMode="gray">
          <a:xfrm>
            <a:off x="6063879" y="1284989"/>
            <a:ext cx="4185021"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500" dirty="0">
                <a:solidFill>
                  <a:srgbClr val="000000"/>
                </a:solidFill>
                <a:latin typeface="Huawei Sans" panose="020C0503030203020204" pitchFamily="34" charset="0"/>
              </a:rPr>
              <a:t>Ping the IPv6 address of PC1 from R1 (pinging the IPv4 address is omitted).</a:t>
            </a:r>
            <a:endParaRPr lang="zh-CN" altLang="en-US" sz="1500" dirty="0">
              <a:solidFill>
                <a:srgbClr val="000000"/>
              </a:solidFill>
              <a:latin typeface="Huawei Sans" panose="020C0503030203020204" pitchFamily="34" charset="0"/>
            </a:endParaRPr>
          </a:p>
        </p:txBody>
      </p:sp>
      <p:sp>
        <p:nvSpPr>
          <p:cNvPr id="24" name="文本框 23"/>
          <p:cNvSpPr txBox="1"/>
          <p:nvPr/>
        </p:nvSpPr>
        <p:spPr bwMode="gray">
          <a:xfrm>
            <a:off x="6063879" y="3911037"/>
            <a:ext cx="4185021"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500">
                <a:solidFill>
                  <a:srgbClr val="000000"/>
                </a:solidFill>
                <a:latin typeface="Huawei Sans" panose="020C0503030203020204" pitchFamily="34" charset="0"/>
              </a:rPr>
              <a:t>Ping the IPv6 address of PC2 from PC1 (pinging the IPv4 address is omitted).</a:t>
            </a:r>
            <a:endParaRPr lang="zh-CN" altLang="en-US" sz="1500"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10528034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type="body" sz="quarter" idx="10"/>
          </p:nvPr>
        </p:nvSpPr>
        <p:spPr bwMode="gray"/>
        <p:txBody>
          <a:bodyPr wrap="square">
            <a:noAutofit/>
          </a:bodyPr>
          <a:lstStyle/>
          <a:p>
            <a:pPr marL="457017" lvl="1" indent="-457017" defTabSz="801367" fontAlgn="base">
              <a:spcBef>
                <a:spcPct val="30000"/>
              </a:spcBef>
              <a:spcAft>
                <a:spcPct val="0"/>
              </a:spcAft>
              <a:buFont typeface="+mj-lt"/>
              <a:buAutoNum type="arabicPeriod"/>
            </a:pPr>
            <a:r>
              <a:rPr lang="en-US" sz="2000" dirty="0"/>
              <a:t>(Essay) </a:t>
            </a:r>
            <a:r>
              <a:rPr sz="2000" dirty="0">
                <a:latin typeface="Huawei Sans" panose="020C0503030203020204" pitchFamily="34" charset="0"/>
              </a:rPr>
              <a:t>What are the advantages of IPv6 over IPv4?</a:t>
            </a:r>
            <a:endParaRPr lang="en-US" altLang="zh-CN" sz="2000" dirty="0">
              <a:latin typeface="Huawei Sans" panose="020C0503030203020204" pitchFamily="34" charset="0"/>
              <a:cs typeface="Arial" panose="020B0604020202020204" pitchFamily="34" charset="0"/>
            </a:endParaRPr>
          </a:p>
          <a:p>
            <a:pPr marL="457017" lvl="1" indent="-457017" defTabSz="801367" fontAlgn="base">
              <a:spcBef>
                <a:spcPct val="30000"/>
              </a:spcBef>
              <a:spcAft>
                <a:spcPct val="0"/>
              </a:spcAft>
              <a:buFont typeface="+mj-lt"/>
              <a:buAutoNum type="arabicPeriod"/>
            </a:pPr>
            <a:r>
              <a:rPr lang="en-US" sz="2000" dirty="0"/>
              <a:t>(Essay) </a:t>
            </a:r>
            <a:r>
              <a:rPr sz="2000" dirty="0">
                <a:latin typeface="Huawei Sans" panose="020C0503030203020204" pitchFamily="34" charset="0"/>
              </a:rPr>
              <a:t>What are the differences of an IPv6 header from an IPv4 header?</a:t>
            </a:r>
            <a:endParaRPr lang="en-US" altLang="zh-CN" sz="2000" dirty="0">
              <a:latin typeface="Huawei Sans" panose="020C0503030203020204" pitchFamily="34" charset="0"/>
              <a:cs typeface="Arial" panose="020B0604020202020204" pitchFamily="34" charset="0"/>
            </a:endParaRPr>
          </a:p>
        </p:txBody>
      </p:sp>
    </p:spTree>
    <p:extLst>
      <p:ext uri="{BB962C8B-B14F-4D97-AF65-F5344CB8AC3E}">
        <p14:creationId xmlns:p14="http://schemas.microsoft.com/office/powerpoint/2010/main" val="401684878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b="1">
                <a:latin typeface="Huawei Sans" panose="020C0503030203020204" pitchFamily="34" charset="0"/>
              </a:rPr>
              <a:t>IPv6 Overview</a:t>
            </a:r>
            <a:endParaRPr lang="en-US" altLang="zh-CN" b="1" dirty="0">
              <a:latin typeface="Huawei Sans" panose="020C0503030203020204" pitchFamily="34" charset="0"/>
            </a:endParaRPr>
          </a:p>
          <a:p>
            <a:r>
              <a:rPr>
                <a:solidFill>
                  <a:schemeClr val="bg1">
                    <a:lumMod val="50000"/>
                  </a:schemeClr>
                </a:solidFill>
                <a:latin typeface="Huawei Sans" panose="020C0503030203020204" pitchFamily="34" charset="0"/>
              </a:rPr>
              <a:t>IPv6 Address Introduction</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Packet Structure</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Basic IPv6 Configuration</a:t>
            </a:r>
            <a:endParaRPr lang="zh-CN" alt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6029897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a:prstGeom prst="rect">
            <a:avLst/>
          </a:prstGeom>
        </p:spPr>
        <p:txBody>
          <a:bodyPr wrap="square">
            <a:noAutofit/>
          </a:bodyPr>
          <a:lstStyle/>
          <a:p>
            <a:r>
              <a:rPr sz="2000" dirty="0">
                <a:latin typeface="Huawei Sans" panose="020C0503030203020204" pitchFamily="34" charset="0"/>
              </a:rPr>
              <a:t>As a next-generation Internet protocol, IPv6 has more advantages than IPv4 and can meet service development requirements.</a:t>
            </a:r>
            <a:endParaRPr lang="en-US" altLang="zh-CN" sz="2000" dirty="0">
              <a:latin typeface="Huawei Sans" panose="020C0503030203020204" pitchFamily="34" charset="0"/>
            </a:endParaRPr>
          </a:p>
          <a:p>
            <a:r>
              <a:rPr sz="2000" dirty="0">
                <a:latin typeface="Huawei Sans" panose="020C0503030203020204" pitchFamily="34" charset="0"/>
              </a:rPr>
              <a:t>IPv6 has a large address space. It also simplifies packet headers, improving the packet forwarding efficiency of routers. IPv6 addresses are easy to divide and plan, facilitating route aggregation. In addition, IPv6 supports plug-and-play and enhances </a:t>
            </a:r>
            <a:r>
              <a:rPr sz="2000" dirty="0" err="1">
                <a:latin typeface="Huawei Sans" panose="020C0503030203020204" pitchFamily="34" charset="0"/>
              </a:rPr>
              <a:t>QoS</a:t>
            </a:r>
            <a:r>
              <a:rPr sz="2000" dirty="0">
                <a:latin typeface="Huawei Sans" panose="020C0503030203020204" pitchFamily="34" charset="0"/>
              </a:rPr>
              <a:t>.</a:t>
            </a:r>
          </a:p>
          <a:p>
            <a:r>
              <a:rPr sz="2000" dirty="0">
                <a:latin typeface="Huawei Sans" panose="020C0503030203020204" pitchFamily="34" charset="0"/>
              </a:rPr>
              <a:t>The dynamic routing protocols commonly used on IPv4 networks can still be used on IPv6 networks through version upgrade (OSPFv3) or protocol extension (IS-IS </a:t>
            </a:r>
            <a:r>
              <a:rPr lang="en-US" sz="2000" dirty="0">
                <a:latin typeface="Huawei Sans" panose="020C0503030203020204" pitchFamily="34" charset="0"/>
              </a:rPr>
              <a:t>for IPv6 </a:t>
            </a:r>
            <a:r>
              <a:rPr sz="2000" dirty="0">
                <a:latin typeface="Huawei Sans" panose="020C0503030203020204" pitchFamily="34" charset="0"/>
              </a:rPr>
              <a:t>or BGP4+).</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17383681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914855"/>
      </p:ext>
    </p:extLst>
  </p:cSld>
  <p:clrMapOvr>
    <a:masterClrMapping/>
  </p:clrMapOvr>
  <p:transition advClick="0" advTm="8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3"/>
          <p:cNvSpPr>
            <a:spLocks noGrp="1"/>
          </p:cNvSpPr>
          <p:nvPr>
            <p:ph type="body" sz="quarter" idx="10"/>
          </p:nvPr>
        </p:nvSpPr>
        <p:spPr bwMode="gray"/>
        <p:txBody>
          <a:bodyPr wrap="square">
            <a:noAutofit/>
          </a:bodyPr>
          <a:lstStyle/>
          <a:p>
            <a:pPr marL="0" indent="0" algn="l">
              <a:buNone/>
            </a:pPr>
            <a:r>
              <a:rPr sz="2000" dirty="0">
                <a:latin typeface="Huawei Sans" panose="020C0503030203020204" pitchFamily="34" charset="0"/>
              </a:rPr>
              <a:t>On February 3, 2011, the Internet Assigned Numbers Authority (IANA) announced even allocation of its last 4.68 million IPv4 addresses to five Regional Internet Registries (RIRs) around the world. The IANA thereafter had no available IPv4 address.</a:t>
            </a:r>
            <a:endParaRPr lang="en-US" altLang="zh-CN" sz="2000" dirty="0">
              <a:latin typeface="Huawei Sans" panose="020C0503030203020204" pitchFamily="34" charset="0"/>
            </a:endParaRPr>
          </a:p>
        </p:txBody>
      </p:sp>
      <p:sp>
        <p:nvSpPr>
          <p:cNvPr id="9218" name="标题 9"/>
          <p:cNvSpPr>
            <a:spLocks noGrp="1"/>
          </p:cNvSpPr>
          <p:nvPr>
            <p:ph type="title"/>
          </p:nvPr>
        </p:nvSpPr>
        <p:spPr bwMode="gray"/>
        <p:txBody>
          <a:bodyPr wrap="square">
            <a:noAutofit/>
          </a:bodyPr>
          <a:lstStyle/>
          <a:p>
            <a:r>
              <a:rPr>
                <a:latin typeface="Huawei Sans" panose="020C0503030203020204" pitchFamily="34" charset="0"/>
              </a:rPr>
              <a:t>IPv4 Status</a:t>
            </a:r>
          </a:p>
        </p:txBody>
      </p:sp>
      <p:sp>
        <p:nvSpPr>
          <p:cNvPr id="17" name="矩形 6"/>
          <p:cNvSpPr/>
          <p:nvPr/>
        </p:nvSpPr>
        <p:spPr bwMode="gray">
          <a:xfrm>
            <a:off x="79190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2011.4</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20" name="矩形 7"/>
          <p:cNvSpPr/>
          <p:nvPr/>
        </p:nvSpPr>
        <p:spPr bwMode="gray">
          <a:xfrm>
            <a:off x="2589221"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990000"/>
              </a:buClr>
              <a:buSzPct val="60000"/>
              <a:buFontTx/>
              <a:buNone/>
              <a:tabLst/>
              <a:defRPr/>
            </a:pPr>
            <a:r>
              <a:rPr sz="1400" b="1">
                <a:solidFill>
                  <a:schemeClr val="bg1"/>
                </a:solidFill>
                <a:latin typeface="Huawei Sans" panose="020C0503030203020204" pitchFamily="34" charset="0"/>
              </a:rPr>
              <a:t>2012.9</a:t>
            </a:r>
            <a:endParaRPr kumimoji="0" lang="zh-CN" altLang="en-US" sz="1400" b="1" i="0" u="none" strike="noStrike" kern="0" cap="none" spc="0" normalizeH="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23" name="矩形 9"/>
          <p:cNvSpPr/>
          <p:nvPr/>
        </p:nvSpPr>
        <p:spPr bwMode="gray">
          <a:xfrm>
            <a:off x="6193986"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2015.9</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25" name="矩形 10"/>
          <p:cNvSpPr/>
          <p:nvPr/>
        </p:nvSpPr>
        <p:spPr bwMode="gray">
          <a:xfrm>
            <a:off x="79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dirty="0">
                <a:solidFill>
                  <a:schemeClr val="bg1"/>
                </a:solidFill>
                <a:latin typeface="Huawei Sans" panose="020C0503030203020204" pitchFamily="34" charset="0"/>
              </a:rPr>
              <a:t>2019.11.25</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cxnSp>
        <p:nvCxnSpPr>
          <p:cNvPr id="26" name="直接箭头连接符 88"/>
          <p:cNvCxnSpPr/>
          <p:nvPr/>
        </p:nvCxnSpPr>
        <p:spPr bwMode="gray">
          <a:xfrm>
            <a:off x="1724693"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직사각형 35"/>
          <p:cNvSpPr>
            <a:spLocks noChangeArrowheads="1"/>
          </p:cNvSpPr>
          <p:nvPr/>
        </p:nvSpPr>
        <p:spPr bwMode="gray">
          <a:xfrm>
            <a:off x="43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2014.6</a:t>
            </a:r>
          </a:p>
        </p:txBody>
      </p:sp>
      <p:cxnSp>
        <p:nvCxnSpPr>
          <p:cNvPr id="33" name="直接箭头连接符 85"/>
          <p:cNvCxnSpPr/>
          <p:nvPr/>
        </p:nvCxnSpPr>
        <p:spPr bwMode="gray">
          <a:xfrm flipV="1">
            <a:off x="10449486" y="4647052"/>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右箭头 34"/>
          <p:cNvSpPr/>
          <p:nvPr/>
        </p:nvSpPr>
        <p:spPr bwMode="gray">
          <a:xfrm>
            <a:off x="9793986" y="4153402"/>
            <a:ext cx="1546770" cy="649973"/>
          </a:xfrm>
          <a:prstGeom prst="rightArrow">
            <a:avLst/>
          </a:prstGeom>
          <a:solidFill>
            <a:srgbClr val="00B0F0"/>
          </a:solidFill>
          <a:ln>
            <a:solidFill>
              <a:srgbClr val="FFFFFF"/>
            </a:solidFill>
          </a:ln>
          <a:effec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CC9900"/>
              </a:buClr>
              <a:buSzPct val="60000"/>
              <a:buFont typeface="Wingdings" pitchFamily="2" charset="2"/>
              <a:buChar char="n"/>
              <a:tabLst/>
              <a:defRPr/>
            </a:pPr>
            <a:endParaRPr kumimoji="0" lang="zh-CN" altLang="en-US" sz="1000" b="1" i="0" u="none" strike="noStrike" kern="0" cap="none" spc="0" normalizeH="0" noProof="0">
              <a:ln>
                <a:noFill/>
              </a:ln>
              <a:solidFill>
                <a:srgbClr val="FFFFFF"/>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37" name="矩形 36"/>
          <p:cNvSpPr/>
          <p:nvPr/>
        </p:nvSpPr>
        <p:spPr bwMode="gray">
          <a:xfrm>
            <a:off x="9849455" y="4315134"/>
            <a:ext cx="1306035" cy="326509"/>
          </a:xfrm>
          <a:prstGeom prst="rect">
            <a:avLst/>
          </a:prstGeom>
          <a:noFill/>
          <a:ln>
            <a:noFill/>
          </a:ln>
          <a:effectLst/>
        </p:spPr>
        <p:txBody>
          <a:bodyPr wrap="square" lIns="121935" tIns="60968" rIns="121935" bIns="60968" anchor="ctr" anchorCtr="0">
            <a:noAutofit/>
          </a:bodyPr>
          <a:lstStyle/>
          <a:p>
            <a:pPr marL="214224" indent="-214224" algn="ctr" defTabSz="697421" eaLnBrk="0" hangingPunct="0">
              <a:lnSpc>
                <a:spcPct val="130000"/>
              </a:lnSpc>
              <a:buSzPct val="60000"/>
              <a:defRPr/>
            </a:pPr>
            <a:r>
              <a:rPr sz="1400" b="1" dirty="0">
                <a:solidFill>
                  <a:srgbClr val="FFFFFF"/>
                </a:solidFill>
                <a:latin typeface="Huawei Sans" panose="020C0503030203020204" pitchFamily="34" charset="0"/>
              </a:rPr>
              <a:t>Future</a:t>
            </a:r>
            <a:endParaRPr lang="zh-CN" altLang="en-US" sz="1400" b="1" kern="0" dirty="0">
              <a:solidFill>
                <a:srgbClr val="FFFFFF"/>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44" name="矩形 43"/>
          <p:cNvSpPr/>
          <p:nvPr/>
        </p:nvSpPr>
        <p:spPr bwMode="gray">
          <a:xfrm>
            <a:off x="9849455" y="5246484"/>
            <a:ext cx="1207225" cy="613967"/>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cxnSp>
        <p:nvCxnSpPr>
          <p:cNvPr id="46" name="直接箭头连接符 88"/>
          <p:cNvCxnSpPr/>
          <p:nvPr/>
        </p:nvCxnSpPr>
        <p:spPr bwMode="gray">
          <a:xfrm>
            <a:off x="8894523" y="3857652"/>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85"/>
          <p:cNvCxnSpPr/>
          <p:nvPr/>
        </p:nvCxnSpPr>
        <p:spPr bwMode="gray">
          <a:xfrm flipV="1">
            <a:off x="3548903" y="4634950"/>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bwMode="gray">
          <a:xfrm>
            <a:off x="791906" y="3242947"/>
            <a:ext cx="2418191" cy="641745"/>
            <a:chOff x="1071487" y="2923809"/>
            <a:chExt cx="1919922" cy="641745"/>
          </a:xfrm>
        </p:grpSpPr>
        <p:sp>
          <p:nvSpPr>
            <p:cNvPr id="34" name="矩形 33"/>
            <p:cNvSpPr/>
            <p:nvPr/>
          </p:nvSpPr>
          <p:spPr bwMode="gray">
            <a:xfrm>
              <a:off x="1071487" y="2923809"/>
              <a:ext cx="1919922"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noProof="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52" name="Text Box 978"/>
            <p:cNvSpPr txBox="1">
              <a:spLocks noChangeArrowheads="1"/>
            </p:cNvSpPr>
            <p:nvPr/>
          </p:nvSpPr>
          <p:spPr bwMode="gray">
            <a:xfrm>
              <a:off x="1230664" y="3029326"/>
              <a:ext cx="1634929" cy="430887"/>
            </a:xfrm>
            <a:prstGeom prst="rect">
              <a:avLst/>
            </a:prstGeom>
            <a:noFill/>
            <a:ln w="9525" algn="ctr">
              <a:noFill/>
              <a:miter lim="800000"/>
              <a:headEnd/>
              <a:tailEnd/>
            </a:ln>
            <a:effectLst/>
          </p:spPr>
          <p:txBody>
            <a:bodyPr wrap="square" lIns="0" tIns="0" rIns="0" bIns="0">
              <a:noAutofit/>
            </a:bodyPr>
            <a:lstStyle/>
            <a:p>
              <a:pPr algn="ctr" defTabSz="914400" fontAlgn="base">
                <a:spcBef>
                  <a:spcPct val="0"/>
                </a:spcBef>
                <a:spcAft>
                  <a:spcPct val="0"/>
                </a:spcAft>
                <a:defRPr/>
              </a:pPr>
              <a:r>
                <a:rPr sz="1400" dirty="0">
                  <a:latin typeface="Huawei Sans" panose="020C0503030203020204" pitchFamily="34" charset="0"/>
                </a:rPr>
                <a:t>The APNIC announced IPv4 address exhaustion.</a:t>
              </a:r>
              <a:endParaRPr lang="en-US" altLang="ko-KR" sz="1400" dirty="0">
                <a:latin typeface="Huawei Sans" panose="020C0503030203020204" pitchFamily="34" charset="0"/>
                <a:ea typeface="方正兰亭黑简体" panose="02000000000000000000" pitchFamily="2" charset="-122"/>
              </a:endParaRPr>
            </a:p>
          </p:txBody>
        </p:sp>
      </p:grpSp>
      <p:cxnSp>
        <p:nvCxnSpPr>
          <p:cNvPr id="45" name="直接箭头连接符 88"/>
          <p:cNvCxnSpPr/>
          <p:nvPr/>
        </p:nvCxnSpPr>
        <p:spPr bwMode="gray">
          <a:xfrm>
            <a:off x="5289901"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箭头连接符 85"/>
          <p:cNvCxnSpPr/>
          <p:nvPr/>
        </p:nvCxnSpPr>
        <p:spPr bwMode="gray">
          <a:xfrm flipV="1">
            <a:off x="7073036" y="4624387"/>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矩形 75"/>
          <p:cNvSpPr/>
          <p:nvPr/>
        </p:nvSpPr>
        <p:spPr bwMode="gray">
          <a:xfrm>
            <a:off x="2387143" y="5223819"/>
            <a:ext cx="2367358"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77" name="Text Box 978"/>
          <p:cNvSpPr txBox="1">
            <a:spLocks noChangeArrowheads="1"/>
          </p:cNvSpPr>
          <p:nvPr/>
        </p:nvSpPr>
        <p:spPr bwMode="gray">
          <a:xfrm>
            <a:off x="2541204" y="5352720"/>
            <a:ext cx="2059235"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The RIPE announced IPv4 address exhaustion.</a:t>
            </a:r>
            <a:endParaRPr lang="en-US" altLang="ko-KR" sz="1400" dirty="0">
              <a:latin typeface="Huawei Sans" panose="020C0503030203020204" pitchFamily="34" charset="0"/>
              <a:ea typeface="方正兰亭黑简体" panose="02000000000000000000" pitchFamily="2" charset="-122"/>
            </a:endParaRPr>
          </a:p>
        </p:txBody>
      </p:sp>
      <p:sp>
        <p:nvSpPr>
          <p:cNvPr id="79" name="矩形 78"/>
          <p:cNvSpPr/>
          <p:nvPr/>
        </p:nvSpPr>
        <p:spPr bwMode="gray">
          <a:xfrm>
            <a:off x="4072892" y="3223209"/>
            <a:ext cx="2524314"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0" name="Text Box 978"/>
          <p:cNvSpPr txBox="1">
            <a:spLocks noChangeArrowheads="1"/>
          </p:cNvSpPr>
          <p:nvPr/>
        </p:nvSpPr>
        <p:spPr bwMode="gray">
          <a:xfrm>
            <a:off x="4221327" y="3347988"/>
            <a:ext cx="2265159"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The LACNIC announced IPv4 address exhaustion.</a:t>
            </a:r>
            <a:endParaRPr lang="en-US" altLang="ko-KR" sz="1400" dirty="0">
              <a:latin typeface="Huawei Sans" panose="020C0503030203020204" pitchFamily="34" charset="0"/>
              <a:ea typeface="方正兰亭黑简体" panose="02000000000000000000" pitchFamily="2" charset="-122"/>
            </a:endParaRPr>
          </a:p>
        </p:txBody>
      </p:sp>
      <p:sp>
        <p:nvSpPr>
          <p:cNvPr id="82" name="矩形 81"/>
          <p:cNvSpPr/>
          <p:nvPr/>
        </p:nvSpPr>
        <p:spPr bwMode="gray">
          <a:xfrm>
            <a:off x="5819094" y="5218706"/>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3" name="Text Box 978"/>
          <p:cNvSpPr txBox="1">
            <a:spLocks noChangeArrowheads="1"/>
          </p:cNvSpPr>
          <p:nvPr/>
        </p:nvSpPr>
        <p:spPr bwMode="gray">
          <a:xfrm>
            <a:off x="5889330" y="5345334"/>
            <a:ext cx="2491675"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The ARIN announced IPv4 address exhaustion.</a:t>
            </a:r>
            <a:endParaRPr lang="en-US" altLang="ko-KR" sz="1400" dirty="0">
              <a:latin typeface="Huawei Sans" panose="020C0503030203020204" pitchFamily="34" charset="0"/>
              <a:ea typeface="方正兰亭黑简体" panose="02000000000000000000" pitchFamily="2" charset="-122"/>
            </a:endParaRPr>
          </a:p>
        </p:txBody>
      </p:sp>
      <p:sp>
        <p:nvSpPr>
          <p:cNvPr id="85" name="矩形 84"/>
          <p:cNvSpPr/>
          <p:nvPr/>
        </p:nvSpPr>
        <p:spPr bwMode="gray">
          <a:xfrm>
            <a:off x="7648686" y="3221310"/>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6" name="Text Box 978"/>
          <p:cNvSpPr txBox="1">
            <a:spLocks noChangeArrowheads="1"/>
          </p:cNvSpPr>
          <p:nvPr/>
        </p:nvSpPr>
        <p:spPr bwMode="gray">
          <a:xfrm>
            <a:off x="7820448" y="3350211"/>
            <a:ext cx="2265159"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The AFRINIC announced IPv4 address exhaustion.</a:t>
            </a:r>
            <a:endParaRPr lang="en-US" altLang="ko-KR" sz="1400" dirty="0">
              <a:latin typeface="Huawei Sans" panose="020C0503030203020204" pitchFamily="34" charset="0"/>
              <a:ea typeface="方正兰亭黑简体" panose="02000000000000000000" pitchFamily="2" charset="-122"/>
            </a:endParaRPr>
          </a:p>
        </p:txBody>
      </p:sp>
      <p:sp>
        <p:nvSpPr>
          <p:cNvPr id="90" name="Text Box 978"/>
          <p:cNvSpPr txBox="1">
            <a:spLocks noChangeArrowheads="1"/>
          </p:cNvSpPr>
          <p:nvPr/>
        </p:nvSpPr>
        <p:spPr bwMode="gray">
          <a:xfrm>
            <a:off x="9822561" y="5453109"/>
            <a:ext cx="1262694"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IPv6</a:t>
            </a:r>
            <a:endParaRPr lang="en-US" altLang="ko-KR" sz="1400" dirty="0">
              <a:latin typeface="Huawei Sans" panose="020C0503030203020204" pitchFamily="34" charset="0"/>
              <a:ea typeface="方正兰亭黑简体" panose="02000000000000000000" pitchFamily="2" charset="-122"/>
            </a:endParaRPr>
          </a:p>
        </p:txBody>
      </p:sp>
      <p:sp>
        <p:nvSpPr>
          <p:cNvPr id="38" name="椭圆 37"/>
          <p:cNvSpPr>
            <a:spLocks noChangeAspect="1"/>
          </p:cNvSpPr>
          <p:nvPr/>
        </p:nvSpPr>
        <p:spPr bwMode="gray">
          <a:xfrm>
            <a:off x="10629304" y="4957181"/>
            <a:ext cx="467492" cy="467492"/>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sz="2800" b="1">
                <a:solidFill>
                  <a:prstClr val="white"/>
                </a:solidFill>
                <a:latin typeface="Huawei Sans" panose="020C0503030203020204" pitchFamily="34" charset="0"/>
              </a:rPr>
              <a:t>?</a:t>
            </a:r>
            <a:endParaRPr kumimoji="0" lang="zh-CN" altLang="en-US" sz="28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sp>
        <p:nvSpPr>
          <p:cNvPr id="32" name="五边形 31"/>
          <p:cNvSpPr/>
          <p:nvPr/>
        </p:nvSpPr>
        <p:spPr bwMode="gray">
          <a:xfrm>
            <a:off x="7988038" y="53920"/>
            <a:ext cx="900100" cy="31202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b="1" dirty="0">
                <a:solidFill>
                  <a:srgbClr val="FFFFFF"/>
                </a:solidFill>
                <a:latin typeface="Huawei Sans" panose="020C0503030203020204" pitchFamily="34" charset="0"/>
              </a:rPr>
              <a:t>IPv6 Status</a:t>
            </a:r>
            <a:endParaRPr lang="zh-CN" altLang="en-US" sz="1000" b="1" kern="0" dirty="0">
              <a:solidFill>
                <a:srgbClr val="FFFFFF"/>
              </a:solidFill>
              <a:latin typeface="Huawei Sans" panose="020C0503030203020204" pitchFamily="34" charset="0"/>
              <a:cs typeface="Huawei Sans" panose="020C0503030203020204" pitchFamily="34" charset="0"/>
            </a:endParaRPr>
          </a:p>
        </p:txBody>
      </p:sp>
      <p:sp>
        <p:nvSpPr>
          <p:cNvPr id="39" name="燕尾形 38"/>
          <p:cNvSpPr/>
          <p:nvPr/>
        </p:nvSpPr>
        <p:spPr bwMode="gray">
          <a:xfrm>
            <a:off x="8755666"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Advantages</a:t>
            </a:r>
            <a:endParaRPr lang="zh-CN" altLang="en-US" sz="1000" kern="0" dirty="0">
              <a:latin typeface="Huawei Sans" panose="020C0503030203020204" pitchFamily="34" charset="0"/>
              <a:cs typeface="Huawei Sans" panose="020C0503030203020204" pitchFamily="34" charset="0"/>
            </a:endParaRPr>
          </a:p>
        </p:txBody>
      </p:sp>
      <p:sp>
        <p:nvSpPr>
          <p:cNvPr id="40" name="燕尾形 39"/>
          <p:cNvSpPr/>
          <p:nvPr/>
        </p:nvSpPr>
        <p:spPr bwMode="gray">
          <a:xfrm>
            <a:off x="9703194" y="53920"/>
            <a:ext cx="1236069"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41" name="燕尾形 40"/>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96445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Development Status of IPv6</a:t>
            </a:r>
            <a:endParaRPr lang="zh-CN" altLang="en-US" dirty="0">
              <a:latin typeface="Huawei Sans" panose="020C0503030203020204" pitchFamily="34" charset="0"/>
            </a:endParaRPr>
          </a:p>
        </p:txBody>
      </p:sp>
      <p:sp>
        <p:nvSpPr>
          <p:cNvPr id="16" name="圆角矩形 15"/>
          <p:cNvSpPr/>
          <p:nvPr/>
        </p:nvSpPr>
        <p:spPr bwMode="gray">
          <a:xfrm>
            <a:off x="6140754" y="4748247"/>
            <a:ext cx="5616565" cy="1072731"/>
          </a:xfrm>
          <a:prstGeom prst="roundRect">
            <a:avLst>
              <a:gd name="adj" fmla="val 9520"/>
            </a:avLst>
          </a:prstGeom>
          <a:solidFill>
            <a:srgbClr val="F4FBF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dirty="0">
                <a:solidFill>
                  <a:schemeClr val="tx1"/>
                </a:solidFill>
                <a:latin typeface="Huawei Sans" panose="020C0503030203020204" pitchFamily="34" charset="0"/>
              </a:rPr>
              <a:t>By October 2019, 1505 of the 1527 top domains worldwide support IPv6,</a:t>
            </a:r>
            <a:endParaRPr lang="en-US" altLang="zh-CN" sz="1600" dirty="0">
              <a:solidFill>
                <a:schemeClr val="tx1"/>
              </a:solidFill>
              <a:latin typeface="Huawei Sans" panose="020C0503030203020204" pitchFamily="34" charset="0"/>
              <a:cs typeface="Arial" panose="020B0604020202020204" pitchFamily="34" charset="0"/>
            </a:endParaRPr>
          </a:p>
          <a:p>
            <a:pPr algn="ctr"/>
            <a:r>
              <a:rPr sz="1600" dirty="0">
                <a:solidFill>
                  <a:schemeClr val="tx1"/>
                </a:solidFill>
                <a:latin typeface="Huawei Sans" panose="020C0503030203020204" pitchFamily="34" charset="0"/>
              </a:rPr>
              <a:t>accounting for </a:t>
            </a:r>
            <a:r>
              <a:rPr sz="2000" b="1" dirty="0">
                <a:solidFill>
                  <a:srgbClr val="EC7061"/>
                </a:solidFill>
                <a:latin typeface="Huawei Sans" panose="020C0503030203020204" pitchFamily="34" charset="0"/>
              </a:rPr>
              <a:t>98.6%</a:t>
            </a:r>
            <a:r>
              <a:rPr sz="1600" dirty="0">
                <a:latin typeface="Huawei Sans" panose="020C0503030203020204" pitchFamily="34" charset="0"/>
              </a:rPr>
              <a:t> </a:t>
            </a:r>
            <a:r>
              <a:rPr sz="1600" dirty="0">
                <a:solidFill>
                  <a:schemeClr val="tx1"/>
                </a:solidFill>
                <a:latin typeface="Huawei Sans" panose="020C0503030203020204" pitchFamily="34" charset="0"/>
              </a:rPr>
              <a:t>of the total.</a:t>
            </a:r>
            <a:endParaRPr lang="en-US" altLang="zh-CN" sz="2000" b="1" dirty="0">
              <a:solidFill>
                <a:schemeClr val="tx1"/>
              </a:solidFill>
              <a:latin typeface="Huawei Sans" panose="020C0503030203020204" pitchFamily="34" charset="0"/>
              <a:cs typeface="Arial" panose="020B0604020202020204" pitchFamily="34" charset="0"/>
            </a:endParaRPr>
          </a:p>
        </p:txBody>
      </p:sp>
      <p:sp>
        <p:nvSpPr>
          <p:cNvPr id="17" name="圆角矩形 16"/>
          <p:cNvSpPr/>
          <p:nvPr/>
        </p:nvSpPr>
        <p:spPr bwMode="gray">
          <a:xfrm>
            <a:off x="6140754" y="4276663"/>
            <a:ext cx="5616565" cy="540000"/>
          </a:xfrm>
          <a:prstGeom prst="roundRect">
            <a:avLst>
              <a:gd name="adj" fmla="val 952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b="1" dirty="0">
                <a:solidFill>
                  <a:schemeClr val="bg1"/>
                </a:solidFill>
                <a:latin typeface="Huawei Sans" panose="020C0503030203020204" pitchFamily="34" charset="0"/>
              </a:rPr>
              <a:t>IPv6 Deployment in Global Networks and Domain Name Systems</a:t>
            </a:r>
            <a:endParaRPr lang="en-US" altLang="zh-CN" sz="1600" b="1" dirty="0">
              <a:solidFill>
                <a:schemeClr val="bg1"/>
              </a:solidFill>
              <a:latin typeface="Huawei Sans" panose="020C0503030203020204" pitchFamily="34" charset="0"/>
              <a:cs typeface="Arial" panose="020B0604020202020204" pitchFamily="34" charset="0"/>
            </a:endParaRPr>
          </a:p>
        </p:txBody>
      </p:sp>
      <p:sp>
        <p:nvSpPr>
          <p:cNvPr id="18" name="圆角矩形 17"/>
          <p:cNvSpPr/>
          <p:nvPr/>
        </p:nvSpPr>
        <p:spPr bwMode="gray">
          <a:xfrm>
            <a:off x="446088" y="4057625"/>
            <a:ext cx="5616565" cy="1763353"/>
          </a:xfrm>
          <a:prstGeom prst="roundRect">
            <a:avLst>
              <a:gd name="adj" fmla="val 3669"/>
            </a:avLst>
          </a:prstGeom>
          <a:solidFill>
            <a:srgbClr val="F4FBF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dirty="0">
                <a:solidFill>
                  <a:schemeClr val="tx1"/>
                </a:solidFill>
                <a:latin typeface="Huawei Sans" panose="020C0503030203020204" pitchFamily="34" charset="0"/>
              </a:rPr>
              <a:t>According to Google website monitoring, by September 2019,</a:t>
            </a:r>
            <a:r>
              <a:rPr lang="en-US" sz="1600" dirty="0">
                <a:solidFill>
                  <a:schemeClr val="tx1"/>
                </a:solidFill>
                <a:latin typeface="Huawei Sans" panose="020C0503030203020204" pitchFamily="34" charset="0"/>
              </a:rPr>
              <a:t> </a:t>
            </a:r>
            <a:r>
              <a:rPr sz="1600" dirty="0">
                <a:solidFill>
                  <a:schemeClr val="tx1"/>
                </a:solidFill>
                <a:latin typeface="Huawei Sans" panose="020C0503030203020204" pitchFamily="34" charset="0"/>
              </a:rPr>
              <a:t>users who use IPv6 to access Google websites </a:t>
            </a:r>
            <a:r>
              <a:rPr lang="en-US" altLang="zh-CN" sz="1600" dirty="0">
                <a:solidFill>
                  <a:schemeClr val="tx1"/>
                </a:solidFill>
                <a:latin typeface="Huawei Sans" panose="020C0503030203020204" pitchFamily="34" charset="0"/>
              </a:rPr>
              <a:t>accounted for</a:t>
            </a:r>
            <a:endParaRPr lang="en-US" altLang="zh-CN" sz="1400" dirty="0">
              <a:solidFill>
                <a:schemeClr val="tx1"/>
              </a:solidFill>
              <a:latin typeface="Huawei Sans" panose="020C0503030203020204" pitchFamily="34" charset="0"/>
              <a:cs typeface="Arial" panose="020B0604020202020204" pitchFamily="34" charset="0"/>
            </a:endParaRPr>
          </a:p>
          <a:p>
            <a:pPr algn="ctr"/>
            <a:r>
              <a:rPr b="1" dirty="0">
                <a:solidFill>
                  <a:srgbClr val="EC7061"/>
                </a:solidFill>
                <a:latin typeface="Huawei Sans" panose="020C0503030203020204" pitchFamily="34" charset="0"/>
              </a:rPr>
              <a:t>&gt; 30%</a:t>
            </a:r>
          </a:p>
        </p:txBody>
      </p:sp>
      <p:sp>
        <p:nvSpPr>
          <p:cNvPr id="19" name="圆角矩形 18"/>
          <p:cNvSpPr/>
          <p:nvPr/>
        </p:nvSpPr>
        <p:spPr bwMode="gray">
          <a:xfrm>
            <a:off x="479435" y="3654131"/>
            <a:ext cx="5616565" cy="471895"/>
          </a:xfrm>
          <a:prstGeom prst="roundRect">
            <a:avLst>
              <a:gd name="adj" fmla="val 952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b="1" dirty="0">
                <a:solidFill>
                  <a:schemeClr val="bg1"/>
                </a:solidFill>
                <a:latin typeface="Huawei Sans" panose="020C0503030203020204" pitchFamily="34" charset="0"/>
              </a:rPr>
              <a:t>Sharp Increase in the Number of Global IPv6 Users</a:t>
            </a:r>
            <a:endParaRPr lang="en-US" altLang="zh-CN" sz="1600" b="1" dirty="0">
              <a:solidFill>
                <a:schemeClr val="bg1"/>
              </a:solidFill>
              <a:latin typeface="Huawei Sans" panose="020C0503030203020204" pitchFamily="34" charset="0"/>
              <a:cs typeface="Arial" panose="020B0604020202020204" pitchFamily="34" charset="0"/>
            </a:endParaRPr>
          </a:p>
        </p:txBody>
      </p:sp>
      <p:sp>
        <p:nvSpPr>
          <p:cNvPr id="20" name="圆角矩形 19"/>
          <p:cNvSpPr/>
          <p:nvPr/>
        </p:nvSpPr>
        <p:spPr bwMode="gray">
          <a:xfrm>
            <a:off x="6133240" y="1698654"/>
            <a:ext cx="5616565" cy="2511334"/>
          </a:xfrm>
          <a:prstGeom prst="roundRect">
            <a:avLst>
              <a:gd name="adj" fmla="val 2446"/>
            </a:avLst>
          </a:prstGeom>
          <a:solidFill>
            <a:srgbClr val="F4FBF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6000" tIns="0" rIns="96000" bIns="0" rtlCol="0" anchor="ctr" anchorCtr="0">
            <a:noAutofit/>
          </a:bodyPr>
          <a:lstStyle/>
          <a:p>
            <a:pPr marL="120648" indent="-120648">
              <a:buFont typeface="Arial" panose="020B0604020202020204" pitchFamily="34" charset="0"/>
              <a:buChar char="•"/>
            </a:pPr>
            <a:r>
              <a:rPr sz="1600" dirty="0">
                <a:solidFill>
                  <a:schemeClr val="tx1"/>
                </a:solidFill>
                <a:latin typeface="Huawei Sans" panose="020C0503030203020204" pitchFamily="34" charset="0"/>
              </a:rPr>
              <a:t>By October 10, 2019, 14.6% of global websites, 19.2% of the top 1 million websites, and nearly 30% of the top 1000 websites support IPv6 access.</a:t>
            </a:r>
            <a:endParaRPr lang="en-US" altLang="zh-CN" sz="1600" dirty="0">
              <a:solidFill>
                <a:schemeClr val="tx1"/>
              </a:solidFill>
              <a:latin typeface="Huawei Sans" panose="020C0503030203020204" pitchFamily="34" charset="0"/>
              <a:cs typeface="Arial" panose="020B0604020202020204" pitchFamily="34" charset="0"/>
            </a:endParaRPr>
          </a:p>
          <a:p>
            <a:pPr marL="120648" indent="-120648">
              <a:buFont typeface="Arial" panose="020B0604020202020204" pitchFamily="34" charset="0"/>
              <a:buChar char="•"/>
            </a:pPr>
            <a:r>
              <a:rPr sz="1600" dirty="0">
                <a:solidFill>
                  <a:schemeClr val="tx1"/>
                </a:solidFill>
                <a:latin typeface="Huawei Sans" panose="020C0503030203020204" pitchFamily="34" charset="0"/>
              </a:rPr>
              <a:t>Major cloud service providers and CDN carriers, such as </a:t>
            </a:r>
            <a:r>
              <a:rPr sz="1600" dirty="0" err="1">
                <a:solidFill>
                  <a:schemeClr val="tx1"/>
                </a:solidFill>
                <a:latin typeface="Huawei Sans" panose="020C0503030203020204" pitchFamily="34" charset="0"/>
              </a:rPr>
              <a:t>Cloudflare</a:t>
            </a:r>
            <a:r>
              <a:rPr sz="1600" dirty="0">
                <a:solidFill>
                  <a:schemeClr val="tx1"/>
                </a:solidFill>
                <a:latin typeface="Huawei Sans" panose="020C0503030203020204" pitchFamily="34" charset="0"/>
              </a:rPr>
              <a:t>, Akamai, Microsoft Azure, and Amazon, all support IPv6.</a:t>
            </a:r>
            <a:endParaRPr lang="en-US" altLang="zh-CN" sz="1600" dirty="0">
              <a:solidFill>
                <a:schemeClr val="tx1"/>
              </a:solidFill>
              <a:latin typeface="Huawei Sans" panose="020C0503030203020204" pitchFamily="34" charset="0"/>
              <a:cs typeface="Arial" panose="020B0604020202020204" pitchFamily="34" charset="0"/>
            </a:endParaRPr>
          </a:p>
          <a:p>
            <a:pPr marL="120648" indent="-120648">
              <a:buFont typeface="Arial" panose="020B0604020202020204" pitchFamily="34" charset="0"/>
              <a:buChar char="•"/>
            </a:pPr>
            <a:r>
              <a:rPr sz="1600" dirty="0">
                <a:solidFill>
                  <a:schemeClr val="tx1"/>
                </a:solidFill>
                <a:latin typeface="Huawei Sans" panose="020C0503030203020204" pitchFamily="34" charset="0"/>
              </a:rPr>
              <a:t>Windows and </a:t>
            </a:r>
            <a:r>
              <a:rPr sz="1600" dirty="0" err="1">
                <a:solidFill>
                  <a:schemeClr val="tx1"/>
                </a:solidFill>
                <a:latin typeface="Huawei Sans" panose="020C0503030203020204" pitchFamily="34" charset="0"/>
              </a:rPr>
              <a:t>MacOS</a:t>
            </a:r>
            <a:r>
              <a:rPr sz="1600" dirty="0">
                <a:solidFill>
                  <a:schemeClr val="tx1"/>
                </a:solidFill>
                <a:latin typeface="Huawei Sans" panose="020C0503030203020204" pitchFamily="34" charset="0"/>
              </a:rPr>
              <a:t> operating systems for mass users support IPv6.</a:t>
            </a:r>
            <a:endParaRPr lang="en-US" sz="1600" dirty="0">
              <a:solidFill>
                <a:schemeClr val="tx1"/>
              </a:solidFill>
              <a:latin typeface="Huawei Sans" panose="020C0503030203020204" pitchFamily="34" charset="0"/>
              <a:cs typeface="Arial" panose="020B0604020202020204" pitchFamily="34" charset="0"/>
            </a:endParaRPr>
          </a:p>
        </p:txBody>
      </p:sp>
      <p:sp>
        <p:nvSpPr>
          <p:cNvPr id="21" name="圆角矩形 20"/>
          <p:cNvSpPr/>
          <p:nvPr/>
        </p:nvSpPr>
        <p:spPr bwMode="gray">
          <a:xfrm>
            <a:off x="6133240" y="1368861"/>
            <a:ext cx="5616565" cy="461141"/>
          </a:xfrm>
          <a:prstGeom prst="roundRect">
            <a:avLst>
              <a:gd name="adj" fmla="val 952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b="1" dirty="0">
                <a:solidFill>
                  <a:schemeClr val="bg1"/>
                </a:solidFill>
                <a:latin typeface="Huawei Sans" panose="020C0503030203020204" pitchFamily="34" charset="0"/>
              </a:rPr>
              <a:t>Improved </a:t>
            </a:r>
            <a:r>
              <a:rPr lang="en-US" altLang="zh-CN" sz="1600" b="1" dirty="0">
                <a:solidFill>
                  <a:schemeClr val="bg1"/>
                </a:solidFill>
                <a:latin typeface="Huawei Sans" panose="020C0503030203020204" pitchFamily="34" charset="0"/>
              </a:rPr>
              <a:t>IPv6 </a:t>
            </a:r>
            <a:r>
              <a:rPr sz="1600" b="1" dirty="0">
                <a:solidFill>
                  <a:schemeClr val="bg1"/>
                </a:solidFill>
                <a:latin typeface="Huawei Sans" panose="020C0503030203020204" pitchFamily="34" charset="0"/>
              </a:rPr>
              <a:t>Support </a:t>
            </a:r>
            <a:r>
              <a:rPr lang="en-US" sz="1600" b="1" dirty="0">
                <a:solidFill>
                  <a:schemeClr val="bg1"/>
                </a:solidFill>
                <a:latin typeface="Huawei Sans" panose="020C0503030203020204" pitchFamily="34" charset="0"/>
              </a:rPr>
              <a:t>for </a:t>
            </a:r>
            <a:r>
              <a:rPr sz="1600" b="1" dirty="0">
                <a:solidFill>
                  <a:schemeClr val="bg1"/>
                </a:solidFill>
                <a:latin typeface="Huawei Sans" panose="020C0503030203020204" pitchFamily="34" charset="0"/>
              </a:rPr>
              <a:t>Mainstream Software and Services</a:t>
            </a:r>
            <a:endParaRPr lang="en-US" altLang="zh-CN" sz="1600" b="1" dirty="0">
              <a:solidFill>
                <a:schemeClr val="bg1"/>
              </a:solidFill>
              <a:latin typeface="Huawei Sans" panose="020C0503030203020204" pitchFamily="34" charset="0"/>
              <a:cs typeface="Arial" panose="020B0604020202020204" pitchFamily="34" charset="0"/>
            </a:endParaRPr>
          </a:p>
        </p:txBody>
      </p:sp>
      <p:sp>
        <p:nvSpPr>
          <p:cNvPr id="23" name="圆角矩形 22"/>
          <p:cNvSpPr/>
          <p:nvPr/>
        </p:nvSpPr>
        <p:spPr bwMode="gray">
          <a:xfrm>
            <a:off x="446088" y="1688729"/>
            <a:ext cx="5616565" cy="1798392"/>
          </a:xfrm>
          <a:prstGeom prst="roundRect">
            <a:avLst>
              <a:gd name="adj" fmla="val 4493"/>
            </a:avLst>
          </a:prstGeom>
          <a:solidFill>
            <a:srgbClr val="F4FBF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dirty="0">
                <a:solidFill>
                  <a:schemeClr val="tx1"/>
                </a:solidFill>
                <a:latin typeface="Huawei Sans" panose="020C0503030203020204" pitchFamily="34" charset="0"/>
              </a:rPr>
              <a:t>By October 2019, countries or regions with a comprehensive IPv6 deployment rate of over 30% in the global map area account</a:t>
            </a:r>
            <a:r>
              <a:rPr lang="en-US" sz="1600" dirty="0">
                <a:solidFill>
                  <a:schemeClr val="tx1"/>
                </a:solidFill>
                <a:latin typeface="Huawei Sans" panose="020C0503030203020204" pitchFamily="34" charset="0"/>
              </a:rPr>
              <a:t>ed</a:t>
            </a:r>
            <a:r>
              <a:rPr sz="1600" dirty="0">
                <a:solidFill>
                  <a:schemeClr val="tx1"/>
                </a:solidFill>
                <a:latin typeface="Huawei Sans" panose="020C0503030203020204" pitchFamily="34" charset="0"/>
              </a:rPr>
              <a:t> for</a:t>
            </a:r>
            <a:endParaRPr lang="en-US" altLang="zh-CN" sz="1600" dirty="0">
              <a:solidFill>
                <a:schemeClr val="tx1"/>
              </a:solidFill>
              <a:latin typeface="Huawei Sans" panose="020C0503030203020204" pitchFamily="34" charset="0"/>
              <a:cs typeface="Arial" panose="020B0604020202020204" pitchFamily="34" charset="0"/>
            </a:endParaRPr>
          </a:p>
          <a:p>
            <a:pPr algn="ctr"/>
            <a:r>
              <a:rPr b="1" dirty="0">
                <a:solidFill>
                  <a:srgbClr val="EC7061"/>
                </a:solidFill>
                <a:latin typeface="Huawei Sans" panose="020C0503030203020204" pitchFamily="34" charset="0"/>
              </a:rPr>
              <a:t>&gt; 50%</a:t>
            </a:r>
            <a:endParaRPr lang="en-US" b="1" dirty="0">
              <a:solidFill>
                <a:srgbClr val="EC7061"/>
              </a:solidFill>
              <a:latin typeface="Huawei Sans" panose="020C0503030203020204" pitchFamily="34" charset="0"/>
              <a:cs typeface="Arial" panose="020B0604020202020204" pitchFamily="34" charset="0"/>
            </a:endParaRPr>
          </a:p>
        </p:txBody>
      </p:sp>
      <p:sp>
        <p:nvSpPr>
          <p:cNvPr id="24" name="圆角矩形 23"/>
          <p:cNvSpPr/>
          <p:nvPr/>
        </p:nvSpPr>
        <p:spPr bwMode="gray">
          <a:xfrm>
            <a:off x="446088" y="1368861"/>
            <a:ext cx="5616565" cy="461141"/>
          </a:xfrm>
          <a:prstGeom prst="roundRect">
            <a:avLst>
              <a:gd name="adj" fmla="val 952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sz="1600" b="1" dirty="0">
                <a:solidFill>
                  <a:schemeClr val="bg1"/>
                </a:solidFill>
                <a:latin typeface="Huawei Sans" panose="020C0503030203020204" pitchFamily="34" charset="0"/>
              </a:rPr>
              <a:t>Significant Increase in the Global IPv6 Deployment Rate</a:t>
            </a:r>
            <a:endParaRPr lang="en-US" altLang="zh-CN" sz="1600" b="1" dirty="0">
              <a:solidFill>
                <a:schemeClr val="bg1"/>
              </a:solidFill>
              <a:latin typeface="Huawei Sans" panose="020C0503030203020204" pitchFamily="34" charset="0"/>
              <a:cs typeface="Arial" panose="020B0604020202020204" pitchFamily="34" charset="0"/>
            </a:endParaRPr>
          </a:p>
        </p:txBody>
      </p:sp>
      <p:sp>
        <p:nvSpPr>
          <p:cNvPr id="28" name="五边形 27"/>
          <p:cNvSpPr/>
          <p:nvPr/>
        </p:nvSpPr>
        <p:spPr bwMode="gray">
          <a:xfrm>
            <a:off x="7988038" y="53920"/>
            <a:ext cx="900100" cy="31202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b="1" dirty="0">
                <a:solidFill>
                  <a:srgbClr val="FFFFFF"/>
                </a:solidFill>
                <a:latin typeface="Huawei Sans" panose="020C0503030203020204" pitchFamily="34" charset="0"/>
              </a:rPr>
              <a:t>IPv6 Status</a:t>
            </a:r>
            <a:endParaRPr lang="zh-CN" altLang="en-US" sz="1000" b="1" kern="0" dirty="0">
              <a:solidFill>
                <a:srgbClr val="FFFFFF"/>
              </a:solidFill>
              <a:latin typeface="Huawei Sans" panose="020C0503030203020204" pitchFamily="34" charset="0"/>
              <a:cs typeface="Huawei Sans" panose="020C0503030203020204" pitchFamily="34" charset="0"/>
            </a:endParaRPr>
          </a:p>
        </p:txBody>
      </p:sp>
      <p:sp>
        <p:nvSpPr>
          <p:cNvPr id="29" name="燕尾形 28"/>
          <p:cNvSpPr/>
          <p:nvPr/>
        </p:nvSpPr>
        <p:spPr bwMode="gray">
          <a:xfrm>
            <a:off x="8755666"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Advantages</a:t>
            </a:r>
            <a:endParaRPr lang="zh-CN" altLang="en-US" sz="1000" kern="0" dirty="0">
              <a:latin typeface="Huawei Sans" panose="020C0503030203020204" pitchFamily="34" charset="0"/>
              <a:cs typeface="Huawei Sans" panose="020C0503030203020204" pitchFamily="34" charset="0"/>
            </a:endParaRPr>
          </a:p>
        </p:txBody>
      </p:sp>
      <p:sp>
        <p:nvSpPr>
          <p:cNvPr id="30" name="燕尾形 29"/>
          <p:cNvSpPr/>
          <p:nvPr/>
        </p:nvSpPr>
        <p:spPr bwMode="gray">
          <a:xfrm>
            <a:off x="9703194" y="53920"/>
            <a:ext cx="1236069"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31" name="燕尾形 30"/>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481562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文本占位符 3"/>
          <p:cNvSpPr>
            <a:spLocks noGrp="1"/>
          </p:cNvSpPr>
          <p:nvPr>
            <p:ph type="body" sz="quarter" idx="10"/>
          </p:nvPr>
        </p:nvSpPr>
        <p:spPr bwMode="gray">
          <a:xfrm>
            <a:off x="3011598" y="2129657"/>
            <a:ext cx="2295334" cy="3310647"/>
          </a:xfrm>
          <a:noFill/>
          <a:ln w="9525">
            <a:noFill/>
            <a:miter lim="800000"/>
            <a:headEnd/>
            <a:tailEnd/>
          </a:ln>
        </p:spPr>
        <p:txBody>
          <a:bodyPr vert="horz" wrap="square" lIns="80141" tIns="40071" rIns="80141" bIns="40071" numCol="1" anchor="t" anchorCtr="0" compatLnSpc="1">
            <a:prstTxWarp prst="textNoShape">
              <a:avLst/>
            </a:prstTxWarp>
            <a:noAutofit/>
          </a:bodyPr>
          <a:lstStyle/>
          <a:p>
            <a:pPr marL="0" indent="0" algn="ctr">
              <a:spcAft>
                <a:spcPct val="0"/>
              </a:spcAft>
              <a:buSzPct val="100000"/>
              <a:buNone/>
            </a:pPr>
            <a:r>
              <a:rPr sz="1400" dirty="0">
                <a:latin typeface="Huawei Sans" panose="020C0503030203020204" pitchFamily="34" charset="0"/>
              </a:rPr>
              <a:t>Public address exhaustion</a:t>
            </a:r>
            <a:endParaRPr lang="en-US" altLang="zh-CN" sz="1400" dirty="0">
              <a:latin typeface="Huawei Sans" panose="020C0503030203020204" pitchFamily="34" charset="0"/>
            </a:endParaRPr>
          </a:p>
          <a:p>
            <a:pPr marL="0" indent="0" algn="ctr">
              <a:spcAft>
                <a:spcPct val="0"/>
              </a:spcAft>
              <a:buSzPct val="100000"/>
              <a:buNone/>
            </a:pPr>
            <a:r>
              <a:rPr sz="1400" dirty="0">
                <a:latin typeface="Huawei Sans" panose="020C0503030203020204" pitchFamily="34" charset="0"/>
              </a:rPr>
              <a:t>Improper packet header design</a:t>
            </a:r>
            <a:endParaRPr lang="en-US" altLang="zh-CN" sz="1400" dirty="0">
              <a:latin typeface="Huawei Sans" panose="020C0503030203020204" pitchFamily="34" charset="0"/>
            </a:endParaRPr>
          </a:p>
          <a:p>
            <a:pPr marL="0" indent="0" algn="ctr">
              <a:spcAft>
                <a:spcPct val="0"/>
              </a:spcAft>
              <a:buSzPct val="100000"/>
              <a:buNone/>
            </a:pPr>
            <a:r>
              <a:rPr sz="1400" dirty="0">
                <a:latin typeface="Huawei Sans" panose="020C0503030203020204" pitchFamily="34" charset="0"/>
              </a:rPr>
              <a:t>Oversized routing table and low table lookup efficiency</a:t>
            </a:r>
            <a:endParaRPr lang="en-US" altLang="zh-CN" sz="1400" dirty="0">
              <a:latin typeface="Huawei Sans" panose="020C0503030203020204" pitchFamily="34" charset="0"/>
            </a:endParaRPr>
          </a:p>
          <a:p>
            <a:pPr marL="0" indent="0" algn="ctr">
              <a:spcAft>
                <a:spcPct val="0"/>
              </a:spcAft>
              <a:buSzPct val="100000"/>
              <a:buNone/>
            </a:pPr>
            <a:r>
              <a:rPr sz="1400" dirty="0">
                <a:latin typeface="Huawei Sans" panose="020C0503030203020204" pitchFamily="34" charset="0"/>
              </a:rPr>
              <a:t>Broadcast flooding caused by dependency on ARP</a:t>
            </a:r>
            <a:endParaRPr lang="en-US" altLang="zh-CN" sz="1400" dirty="0">
              <a:latin typeface="Huawei Sans" panose="020C0503030203020204" pitchFamily="34" charset="0"/>
            </a:endParaRPr>
          </a:p>
          <a:p>
            <a:pPr marL="0" indent="0" algn="ctr">
              <a:spcAft>
                <a:spcPct val="0"/>
              </a:spcAft>
              <a:buSzPct val="100000"/>
              <a:buNone/>
            </a:pPr>
            <a:r>
              <a:rPr sz="1400" dirty="0">
                <a:latin typeface="Huawei Sans" panose="020C0503030203020204" pitchFamily="34" charset="0"/>
              </a:rPr>
              <a:t>...</a:t>
            </a:r>
          </a:p>
        </p:txBody>
      </p:sp>
      <p:sp>
        <p:nvSpPr>
          <p:cNvPr id="10245" name="Title 1"/>
          <p:cNvSpPr>
            <a:spLocks noGrp="1"/>
          </p:cNvSpPr>
          <p:nvPr>
            <p:ph type="title"/>
          </p:nvPr>
        </p:nvSpPr>
        <p:spPr bwMode="gray"/>
        <p:txBody>
          <a:bodyPr wrap="square">
            <a:noAutofit/>
          </a:bodyPr>
          <a:lstStyle/>
          <a:p>
            <a:r>
              <a:rPr>
                <a:latin typeface="Huawei Sans" panose="020C0503030203020204" pitchFamily="34" charset="0"/>
              </a:rPr>
              <a:t>Why IPv6?</a:t>
            </a:r>
          </a:p>
        </p:txBody>
      </p:sp>
      <p:grpSp>
        <p:nvGrpSpPr>
          <p:cNvPr id="5" name="组合 4"/>
          <p:cNvGrpSpPr>
            <a:grpSpLocks noChangeAspect="1"/>
          </p:cNvGrpSpPr>
          <p:nvPr/>
        </p:nvGrpSpPr>
        <p:grpSpPr bwMode="gray">
          <a:xfrm>
            <a:off x="1260653" y="1769543"/>
            <a:ext cx="1216351" cy="3600000"/>
            <a:chOff x="9480367" y="1122516"/>
            <a:chExt cx="1656245" cy="4901945"/>
          </a:xfrm>
        </p:grpSpPr>
        <p:grpSp>
          <p:nvGrpSpPr>
            <p:cNvPr id="43" name="iṧ1íḋè">
              <a:extLst>
                <a:ext uri="{FF2B5EF4-FFF2-40B4-BE49-F238E27FC236}">
                  <a16:creationId xmlns:a16="http://schemas.microsoft.com/office/drawing/2014/main" id="{BAB0EB88-2E33-4DFE-92B9-7D758B19EB15}"/>
                </a:ext>
              </a:extLst>
            </p:cNvPr>
            <p:cNvGrpSpPr>
              <a:grpSpLocks/>
            </p:cNvGrpSpPr>
            <p:nvPr/>
          </p:nvGrpSpPr>
          <p:grpSpPr bwMode="gray">
            <a:xfrm>
              <a:off x="9555096" y="1122516"/>
              <a:ext cx="1496623" cy="2919654"/>
              <a:chOff x="3175" y="-9"/>
              <a:chExt cx="1322" cy="2579"/>
            </a:xfrm>
          </p:grpSpPr>
          <p:sp>
            <p:nvSpPr>
              <p:cNvPr id="107" name="islíde">
                <a:extLst>
                  <a:ext uri="{FF2B5EF4-FFF2-40B4-BE49-F238E27FC236}">
                    <a16:creationId xmlns:a16="http://schemas.microsoft.com/office/drawing/2014/main" id="{6CF9DD5A-D1CD-444D-9578-DB8D758086EC}"/>
                  </a:ext>
                </a:extLst>
              </p:cNvPr>
              <p:cNvSpPr/>
              <p:nvPr/>
            </p:nvSpPr>
            <p:spPr bwMode="gray">
              <a:xfrm>
                <a:off x="3198" y="2228"/>
                <a:ext cx="203" cy="342"/>
              </a:xfrm>
              <a:custGeom>
                <a:avLst/>
                <a:gdLst>
                  <a:gd name="T0" fmla="*/ 644 w 809"/>
                  <a:gd name="T1" fmla="*/ 615 h 1363"/>
                  <a:gd name="T2" fmla="*/ 564 w 809"/>
                  <a:gd name="T3" fmla="*/ 324 h 1363"/>
                  <a:gd name="T4" fmla="*/ 547 w 809"/>
                  <a:gd name="T5" fmla="*/ 0 h 1363"/>
                  <a:gd name="T6" fmla="*/ 166 w 809"/>
                  <a:gd name="T7" fmla="*/ 23 h 1363"/>
                  <a:gd name="T8" fmla="*/ 157 w 809"/>
                  <a:gd name="T9" fmla="*/ 356 h 1363"/>
                  <a:gd name="T10" fmla="*/ 25 w 809"/>
                  <a:gd name="T11" fmla="*/ 797 h 1363"/>
                  <a:gd name="T12" fmla="*/ 33 w 809"/>
                  <a:gd name="T13" fmla="*/ 957 h 1363"/>
                  <a:gd name="T14" fmla="*/ 265 w 809"/>
                  <a:gd name="T15" fmla="*/ 1286 h 1363"/>
                  <a:gd name="T16" fmla="*/ 696 w 809"/>
                  <a:gd name="T17" fmla="*/ 1321 h 1363"/>
                  <a:gd name="T18" fmla="*/ 638 w 809"/>
                  <a:gd name="T19" fmla="*/ 1170 h 1363"/>
                  <a:gd name="T20" fmla="*/ 380 w 809"/>
                  <a:gd name="T21" fmla="*/ 869 h 1363"/>
                  <a:gd name="T22" fmla="*/ 436 w 809"/>
                  <a:gd name="T23" fmla="*/ 795 h 1363"/>
                  <a:gd name="T24" fmla="*/ 543 w 809"/>
                  <a:gd name="T25" fmla="*/ 784 h 1363"/>
                  <a:gd name="T26" fmla="*/ 646 w 809"/>
                  <a:gd name="T27" fmla="*/ 618 h 1363"/>
                  <a:gd name="T28" fmla="*/ 644 w 809"/>
                  <a:gd name="T29" fmla="*/ 615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9" h="1363">
                    <a:moveTo>
                      <a:pt x="644" y="615"/>
                    </a:moveTo>
                    <a:cubicBezTo>
                      <a:pt x="644" y="615"/>
                      <a:pt x="545" y="442"/>
                      <a:pt x="564" y="324"/>
                    </a:cubicBezTo>
                    <a:cubicBezTo>
                      <a:pt x="547" y="0"/>
                      <a:pt x="547" y="0"/>
                      <a:pt x="547" y="0"/>
                    </a:cubicBezTo>
                    <a:cubicBezTo>
                      <a:pt x="166" y="23"/>
                      <a:pt x="166" y="23"/>
                      <a:pt x="166" y="23"/>
                    </a:cubicBezTo>
                    <a:cubicBezTo>
                      <a:pt x="157" y="356"/>
                      <a:pt x="157" y="356"/>
                      <a:pt x="157" y="356"/>
                    </a:cubicBezTo>
                    <a:cubicBezTo>
                      <a:pt x="25" y="797"/>
                      <a:pt x="25" y="797"/>
                      <a:pt x="25" y="797"/>
                    </a:cubicBezTo>
                    <a:cubicBezTo>
                      <a:pt x="25" y="797"/>
                      <a:pt x="0" y="919"/>
                      <a:pt x="33" y="957"/>
                    </a:cubicBezTo>
                    <a:cubicBezTo>
                      <a:pt x="33" y="957"/>
                      <a:pt x="120" y="1220"/>
                      <a:pt x="265" y="1286"/>
                    </a:cubicBezTo>
                    <a:cubicBezTo>
                      <a:pt x="265" y="1286"/>
                      <a:pt x="584" y="1363"/>
                      <a:pt x="696" y="1321"/>
                    </a:cubicBezTo>
                    <a:cubicBezTo>
                      <a:pt x="696" y="1321"/>
                      <a:pt x="809" y="1233"/>
                      <a:pt x="638" y="1170"/>
                    </a:cubicBezTo>
                    <a:cubicBezTo>
                      <a:pt x="638" y="1170"/>
                      <a:pt x="269" y="1092"/>
                      <a:pt x="380" y="869"/>
                    </a:cubicBezTo>
                    <a:cubicBezTo>
                      <a:pt x="380" y="869"/>
                      <a:pt x="398" y="826"/>
                      <a:pt x="436" y="795"/>
                    </a:cubicBezTo>
                    <a:cubicBezTo>
                      <a:pt x="468" y="770"/>
                      <a:pt x="509" y="767"/>
                      <a:pt x="543" y="784"/>
                    </a:cubicBezTo>
                    <a:cubicBezTo>
                      <a:pt x="646" y="618"/>
                      <a:pt x="646" y="618"/>
                      <a:pt x="646" y="618"/>
                    </a:cubicBezTo>
                    <a:lnTo>
                      <a:pt x="644" y="615"/>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8" name="ïṥ1ïḍé">
                <a:extLst>
                  <a:ext uri="{FF2B5EF4-FFF2-40B4-BE49-F238E27FC236}">
                    <a16:creationId xmlns:a16="http://schemas.microsoft.com/office/drawing/2014/main" id="{34BF635D-83D4-4E53-B10A-EDC0D529A8D5}"/>
                  </a:ext>
                </a:extLst>
              </p:cNvPr>
              <p:cNvSpPr/>
              <p:nvPr/>
            </p:nvSpPr>
            <p:spPr bwMode="gray">
              <a:xfrm>
                <a:off x="3835" y="1046"/>
                <a:ext cx="662" cy="1241"/>
              </a:xfrm>
              <a:custGeom>
                <a:avLst/>
                <a:gdLst>
                  <a:gd name="T0" fmla="*/ 0 w 2635"/>
                  <a:gd name="T1" fmla="*/ 985 h 4953"/>
                  <a:gd name="T2" fmla="*/ 741 w 2635"/>
                  <a:gd name="T3" fmla="*/ 0 h 4953"/>
                  <a:gd name="T4" fmla="*/ 1126 w 2635"/>
                  <a:gd name="T5" fmla="*/ 35 h 4953"/>
                  <a:gd name="T6" fmla="*/ 1953 w 2635"/>
                  <a:gd name="T7" fmla="*/ 545 h 4953"/>
                  <a:gd name="T8" fmla="*/ 2037 w 2635"/>
                  <a:gd name="T9" fmla="*/ 735 h 4953"/>
                  <a:gd name="T10" fmla="*/ 2465 w 2635"/>
                  <a:gd name="T11" fmla="*/ 2199 h 4953"/>
                  <a:gd name="T12" fmla="*/ 2631 w 2635"/>
                  <a:gd name="T13" fmla="*/ 3141 h 4953"/>
                  <a:gd name="T14" fmla="*/ 2635 w 2635"/>
                  <a:gd name="T15" fmla="*/ 3246 h 4953"/>
                  <a:gd name="T16" fmla="*/ 1813 w 2635"/>
                  <a:gd name="T17" fmla="*/ 3201 h 4953"/>
                  <a:gd name="T18" fmla="*/ 1507 w 2635"/>
                  <a:gd name="T19" fmla="*/ 1582 h 4953"/>
                  <a:gd name="T20" fmla="*/ 1394 w 2635"/>
                  <a:gd name="T21" fmla="*/ 4715 h 4953"/>
                  <a:gd name="T22" fmla="*/ 1386 w 2635"/>
                  <a:gd name="T23" fmla="*/ 4907 h 4953"/>
                  <a:gd name="T24" fmla="*/ 0 w 2635"/>
                  <a:gd name="T25" fmla="*/ 4953 h 4953"/>
                  <a:gd name="T26" fmla="*/ 0 w 2635"/>
                  <a:gd name="T27" fmla="*/ 985 h 4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5" h="4953">
                    <a:moveTo>
                      <a:pt x="0" y="985"/>
                    </a:moveTo>
                    <a:cubicBezTo>
                      <a:pt x="741" y="0"/>
                      <a:pt x="741" y="0"/>
                      <a:pt x="741" y="0"/>
                    </a:cubicBezTo>
                    <a:cubicBezTo>
                      <a:pt x="1126" y="35"/>
                      <a:pt x="1126" y="35"/>
                      <a:pt x="1126" y="35"/>
                    </a:cubicBezTo>
                    <a:cubicBezTo>
                      <a:pt x="1466" y="67"/>
                      <a:pt x="1775" y="253"/>
                      <a:pt x="1953" y="545"/>
                    </a:cubicBezTo>
                    <a:cubicBezTo>
                      <a:pt x="1992" y="609"/>
                      <a:pt x="2023" y="674"/>
                      <a:pt x="2037" y="735"/>
                    </a:cubicBezTo>
                    <a:cubicBezTo>
                      <a:pt x="2465" y="2199"/>
                      <a:pt x="2465" y="2199"/>
                      <a:pt x="2465" y="2199"/>
                    </a:cubicBezTo>
                    <a:cubicBezTo>
                      <a:pt x="2555" y="2506"/>
                      <a:pt x="2611" y="2822"/>
                      <a:pt x="2631" y="3141"/>
                    </a:cubicBezTo>
                    <a:cubicBezTo>
                      <a:pt x="2634" y="3187"/>
                      <a:pt x="2635" y="3225"/>
                      <a:pt x="2635" y="3246"/>
                    </a:cubicBezTo>
                    <a:cubicBezTo>
                      <a:pt x="1813" y="3201"/>
                      <a:pt x="1813" y="3201"/>
                      <a:pt x="1813" y="3201"/>
                    </a:cubicBezTo>
                    <a:cubicBezTo>
                      <a:pt x="1507" y="1582"/>
                      <a:pt x="1507" y="1582"/>
                      <a:pt x="1507" y="1582"/>
                    </a:cubicBezTo>
                    <a:cubicBezTo>
                      <a:pt x="1394" y="4715"/>
                      <a:pt x="1394" y="4715"/>
                      <a:pt x="1394" y="4715"/>
                    </a:cubicBezTo>
                    <a:cubicBezTo>
                      <a:pt x="1386" y="4907"/>
                      <a:pt x="1386" y="4907"/>
                      <a:pt x="1386" y="4907"/>
                    </a:cubicBezTo>
                    <a:cubicBezTo>
                      <a:pt x="0" y="4953"/>
                      <a:pt x="0" y="4953"/>
                      <a:pt x="0" y="4953"/>
                    </a:cubicBezTo>
                    <a:cubicBezTo>
                      <a:pt x="0" y="985"/>
                      <a:pt x="0" y="985"/>
                      <a:pt x="0" y="985"/>
                    </a:cubicBezTo>
                  </a:path>
                </a:pathLst>
              </a:custGeom>
              <a:solidFill>
                <a:srgbClr val="AFD8D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9" name="iSlïdè">
                <a:extLst>
                  <a:ext uri="{FF2B5EF4-FFF2-40B4-BE49-F238E27FC236}">
                    <a16:creationId xmlns:a16="http://schemas.microsoft.com/office/drawing/2014/main" id="{1B1182FD-7601-40B5-B325-ED35030EB119}"/>
                  </a:ext>
                </a:extLst>
              </p:cNvPr>
              <p:cNvSpPr/>
              <p:nvPr/>
            </p:nvSpPr>
            <p:spPr bwMode="gray">
              <a:xfrm>
                <a:off x="3614" y="945"/>
                <a:ext cx="448" cy="348"/>
              </a:xfrm>
              <a:custGeom>
                <a:avLst/>
                <a:gdLst>
                  <a:gd name="T0" fmla="*/ 1786 w 1786"/>
                  <a:gd name="T1" fmla="*/ 569 h 1389"/>
                  <a:gd name="T2" fmla="*/ 1222 w 1786"/>
                  <a:gd name="T3" fmla="*/ 1165 h 1389"/>
                  <a:gd name="T4" fmla="*/ 901 w 1786"/>
                  <a:gd name="T5" fmla="*/ 1389 h 1389"/>
                  <a:gd name="T6" fmla="*/ 561 w 1786"/>
                  <a:gd name="T7" fmla="*/ 1165 h 1389"/>
                  <a:gd name="T8" fmla="*/ 0 w 1786"/>
                  <a:gd name="T9" fmla="*/ 569 h 1389"/>
                  <a:gd name="T10" fmla="*/ 146 w 1786"/>
                  <a:gd name="T11" fmla="*/ 404 h 1389"/>
                  <a:gd name="T12" fmla="*/ 483 w 1786"/>
                  <a:gd name="T13" fmla="*/ 88 h 1389"/>
                  <a:gd name="T14" fmla="*/ 503 w 1786"/>
                  <a:gd name="T15" fmla="*/ 6 h 1389"/>
                  <a:gd name="T16" fmla="*/ 504 w 1786"/>
                  <a:gd name="T17" fmla="*/ 0 h 1389"/>
                  <a:gd name="T18" fmla="*/ 526 w 1786"/>
                  <a:gd name="T19" fmla="*/ 1 h 1389"/>
                  <a:gd name="T20" fmla="*/ 891 w 1786"/>
                  <a:gd name="T21" fmla="*/ 3 h 1389"/>
                  <a:gd name="T22" fmla="*/ 1280 w 1786"/>
                  <a:gd name="T23" fmla="*/ 0 h 1389"/>
                  <a:gd name="T24" fmla="*/ 1636 w 1786"/>
                  <a:gd name="T25" fmla="*/ 404 h 1389"/>
                  <a:gd name="T26" fmla="*/ 1639 w 1786"/>
                  <a:gd name="T27" fmla="*/ 404 h 1389"/>
                  <a:gd name="T28" fmla="*/ 1786 w 1786"/>
                  <a:gd name="T29" fmla="*/ 569 h 1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6" h="1389">
                    <a:moveTo>
                      <a:pt x="1786" y="569"/>
                    </a:moveTo>
                    <a:cubicBezTo>
                      <a:pt x="1222" y="1165"/>
                      <a:pt x="1222" y="1165"/>
                      <a:pt x="1222" y="1165"/>
                    </a:cubicBezTo>
                    <a:cubicBezTo>
                      <a:pt x="901" y="1389"/>
                      <a:pt x="901" y="1389"/>
                      <a:pt x="901" y="1389"/>
                    </a:cubicBezTo>
                    <a:cubicBezTo>
                      <a:pt x="561" y="1165"/>
                      <a:pt x="561" y="1165"/>
                      <a:pt x="561" y="1165"/>
                    </a:cubicBezTo>
                    <a:cubicBezTo>
                      <a:pt x="0" y="569"/>
                      <a:pt x="0" y="569"/>
                      <a:pt x="0" y="569"/>
                    </a:cubicBezTo>
                    <a:cubicBezTo>
                      <a:pt x="146" y="404"/>
                      <a:pt x="146" y="404"/>
                      <a:pt x="146" y="404"/>
                    </a:cubicBezTo>
                    <a:cubicBezTo>
                      <a:pt x="358" y="382"/>
                      <a:pt x="447" y="200"/>
                      <a:pt x="483" y="88"/>
                    </a:cubicBezTo>
                    <a:cubicBezTo>
                      <a:pt x="495" y="49"/>
                      <a:pt x="501" y="19"/>
                      <a:pt x="503" y="6"/>
                    </a:cubicBezTo>
                    <a:cubicBezTo>
                      <a:pt x="503" y="3"/>
                      <a:pt x="504" y="0"/>
                      <a:pt x="504" y="0"/>
                    </a:cubicBezTo>
                    <a:cubicBezTo>
                      <a:pt x="526" y="1"/>
                      <a:pt x="526" y="1"/>
                      <a:pt x="526" y="1"/>
                    </a:cubicBezTo>
                    <a:cubicBezTo>
                      <a:pt x="891" y="3"/>
                      <a:pt x="891" y="3"/>
                      <a:pt x="891" y="3"/>
                    </a:cubicBezTo>
                    <a:cubicBezTo>
                      <a:pt x="1280" y="0"/>
                      <a:pt x="1280" y="0"/>
                      <a:pt x="1280" y="0"/>
                    </a:cubicBezTo>
                    <a:cubicBezTo>
                      <a:pt x="1280" y="0"/>
                      <a:pt x="1329" y="370"/>
                      <a:pt x="1636" y="404"/>
                    </a:cubicBezTo>
                    <a:cubicBezTo>
                      <a:pt x="1637" y="404"/>
                      <a:pt x="1638" y="404"/>
                      <a:pt x="1639" y="404"/>
                    </a:cubicBezTo>
                    <a:cubicBezTo>
                      <a:pt x="1786" y="569"/>
                      <a:pt x="1786" y="569"/>
                      <a:pt x="1786" y="569"/>
                    </a:cubicBezTo>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0" name="ïşľiďé">
                <a:extLst>
                  <a:ext uri="{FF2B5EF4-FFF2-40B4-BE49-F238E27FC236}">
                    <a16:creationId xmlns:a16="http://schemas.microsoft.com/office/drawing/2014/main" id="{869068D3-EE72-4B26-BEF5-91A460B4FA3C}"/>
                  </a:ext>
                </a:extLst>
              </p:cNvPr>
              <p:cNvSpPr/>
              <p:nvPr/>
            </p:nvSpPr>
            <p:spPr bwMode="gray">
              <a:xfrm>
                <a:off x="3735" y="952"/>
                <a:ext cx="289" cy="179"/>
              </a:xfrm>
              <a:custGeom>
                <a:avLst/>
                <a:gdLst>
                  <a:gd name="T0" fmla="*/ 15 w 1153"/>
                  <a:gd name="T1" fmla="*/ 0 h 714"/>
                  <a:gd name="T2" fmla="*/ 0 w 1153"/>
                  <a:gd name="T3" fmla="*/ 58 h 714"/>
                  <a:gd name="T4" fmla="*/ 899 w 1153"/>
                  <a:gd name="T5" fmla="*/ 714 h 714"/>
                  <a:gd name="T6" fmla="*/ 1153 w 1153"/>
                  <a:gd name="T7" fmla="*/ 374 h 714"/>
                  <a:gd name="T8" fmla="*/ 805 w 1153"/>
                  <a:gd name="T9" fmla="*/ 13 h 714"/>
                  <a:gd name="T10" fmla="*/ 622 w 1153"/>
                  <a:gd name="T11" fmla="*/ 79 h 714"/>
                  <a:gd name="T12" fmla="*/ 424 w 1153"/>
                  <a:gd name="T13" fmla="*/ 129 h 714"/>
                  <a:gd name="T14" fmla="*/ 418 w 1153"/>
                  <a:gd name="T15" fmla="*/ 129 h 714"/>
                  <a:gd name="T16" fmla="*/ 418 w 1153"/>
                  <a:gd name="T17" fmla="*/ 126 h 714"/>
                  <a:gd name="T18" fmla="*/ 293 w 1153"/>
                  <a:gd name="T19" fmla="*/ 101 h 714"/>
                  <a:gd name="T20" fmla="*/ 224 w 1153"/>
                  <a:gd name="T21" fmla="*/ 77 h 714"/>
                  <a:gd name="T22" fmla="*/ 15 w 1153"/>
                  <a:gd name="T23"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714">
                    <a:moveTo>
                      <a:pt x="15" y="0"/>
                    </a:moveTo>
                    <a:cubicBezTo>
                      <a:pt x="12" y="15"/>
                      <a:pt x="7" y="35"/>
                      <a:pt x="0" y="58"/>
                    </a:cubicBezTo>
                    <a:cubicBezTo>
                      <a:pt x="899" y="714"/>
                      <a:pt x="899" y="714"/>
                      <a:pt x="899" y="714"/>
                    </a:cubicBezTo>
                    <a:cubicBezTo>
                      <a:pt x="1153" y="374"/>
                      <a:pt x="1153" y="374"/>
                      <a:pt x="1153" y="374"/>
                    </a:cubicBezTo>
                    <a:cubicBezTo>
                      <a:pt x="911" y="347"/>
                      <a:pt x="829" y="111"/>
                      <a:pt x="805" y="13"/>
                    </a:cubicBezTo>
                    <a:cubicBezTo>
                      <a:pt x="744" y="38"/>
                      <a:pt x="682" y="61"/>
                      <a:pt x="622" y="79"/>
                    </a:cubicBezTo>
                    <a:cubicBezTo>
                      <a:pt x="622" y="79"/>
                      <a:pt x="505" y="119"/>
                      <a:pt x="424" y="129"/>
                    </a:cubicBezTo>
                    <a:cubicBezTo>
                      <a:pt x="418" y="129"/>
                      <a:pt x="418" y="129"/>
                      <a:pt x="418" y="129"/>
                    </a:cubicBezTo>
                    <a:cubicBezTo>
                      <a:pt x="418" y="126"/>
                      <a:pt x="418" y="126"/>
                      <a:pt x="418" y="126"/>
                    </a:cubicBezTo>
                    <a:cubicBezTo>
                      <a:pt x="379" y="125"/>
                      <a:pt x="331" y="113"/>
                      <a:pt x="293" y="101"/>
                    </a:cubicBezTo>
                    <a:cubicBezTo>
                      <a:pt x="254" y="89"/>
                      <a:pt x="224" y="77"/>
                      <a:pt x="224" y="77"/>
                    </a:cubicBezTo>
                    <a:cubicBezTo>
                      <a:pt x="156" y="57"/>
                      <a:pt x="84" y="30"/>
                      <a:pt x="15" y="0"/>
                    </a:cubicBezTo>
                  </a:path>
                </a:pathLst>
              </a:custGeom>
              <a:solidFill>
                <a:srgbClr val="EDBFA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1" name="îṧ1iḓe">
                <a:extLst>
                  <a:ext uri="{FF2B5EF4-FFF2-40B4-BE49-F238E27FC236}">
                    <a16:creationId xmlns:a16="http://schemas.microsoft.com/office/drawing/2014/main" id="{98187EAC-565B-4D78-B3CE-C94A127A0AF3}"/>
                  </a:ext>
                </a:extLst>
              </p:cNvPr>
              <p:cNvSpPr/>
              <p:nvPr/>
            </p:nvSpPr>
            <p:spPr bwMode="gray">
              <a:xfrm>
                <a:off x="4101" y="526"/>
                <a:ext cx="80" cy="152"/>
              </a:xfrm>
              <a:custGeom>
                <a:avLst/>
                <a:gdLst>
                  <a:gd name="T0" fmla="*/ 35 w 321"/>
                  <a:gd name="T1" fmla="*/ 271 h 607"/>
                  <a:gd name="T2" fmla="*/ 88 w 321"/>
                  <a:gd name="T3" fmla="*/ 589 h 607"/>
                  <a:gd name="T4" fmla="*/ 286 w 321"/>
                  <a:gd name="T5" fmla="*/ 335 h 607"/>
                  <a:gd name="T6" fmla="*/ 201 w 321"/>
                  <a:gd name="T7" fmla="*/ 18 h 607"/>
                  <a:gd name="T8" fmla="*/ 35 w 321"/>
                  <a:gd name="T9" fmla="*/ 271 h 607"/>
                </a:gdLst>
                <a:ahLst/>
                <a:cxnLst>
                  <a:cxn ang="0">
                    <a:pos x="T0" y="T1"/>
                  </a:cxn>
                  <a:cxn ang="0">
                    <a:pos x="T2" y="T3"/>
                  </a:cxn>
                  <a:cxn ang="0">
                    <a:pos x="T4" y="T5"/>
                  </a:cxn>
                  <a:cxn ang="0">
                    <a:pos x="T6" y="T7"/>
                  </a:cxn>
                  <a:cxn ang="0">
                    <a:pos x="T8" y="T9"/>
                  </a:cxn>
                </a:cxnLst>
                <a:rect l="0" t="0" r="r" b="b"/>
                <a:pathLst>
                  <a:path w="321" h="607">
                    <a:moveTo>
                      <a:pt x="35" y="271"/>
                    </a:moveTo>
                    <a:cubicBezTo>
                      <a:pt x="0" y="428"/>
                      <a:pt x="7" y="571"/>
                      <a:pt x="88" y="589"/>
                    </a:cubicBezTo>
                    <a:cubicBezTo>
                      <a:pt x="169" y="607"/>
                      <a:pt x="252" y="492"/>
                      <a:pt x="286" y="335"/>
                    </a:cubicBezTo>
                    <a:cubicBezTo>
                      <a:pt x="321" y="178"/>
                      <a:pt x="282" y="36"/>
                      <a:pt x="201" y="18"/>
                    </a:cubicBezTo>
                    <a:cubicBezTo>
                      <a:pt x="120" y="0"/>
                      <a:pt x="69" y="114"/>
                      <a:pt x="35" y="271"/>
                    </a:cubicBezTo>
                  </a:path>
                </a:pathLst>
              </a:custGeom>
              <a:solidFill>
                <a:srgbClr val="F2B79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2" name="îṧļîḑé">
                <a:extLst>
                  <a:ext uri="{FF2B5EF4-FFF2-40B4-BE49-F238E27FC236}">
                    <a16:creationId xmlns:a16="http://schemas.microsoft.com/office/drawing/2014/main" id="{48989A1B-6B7C-4775-B39D-ECC9D8D3F33F}"/>
                  </a:ext>
                </a:extLst>
              </p:cNvPr>
              <p:cNvSpPr/>
              <p:nvPr/>
            </p:nvSpPr>
            <p:spPr bwMode="gray">
              <a:xfrm>
                <a:off x="3492" y="527"/>
                <a:ext cx="81" cy="153"/>
              </a:xfrm>
              <a:custGeom>
                <a:avLst/>
                <a:gdLst>
                  <a:gd name="T0" fmla="*/ 286 w 321"/>
                  <a:gd name="T1" fmla="*/ 271 h 607"/>
                  <a:gd name="T2" fmla="*/ 233 w 321"/>
                  <a:gd name="T3" fmla="*/ 589 h 607"/>
                  <a:gd name="T4" fmla="*/ 35 w 321"/>
                  <a:gd name="T5" fmla="*/ 335 h 607"/>
                  <a:gd name="T6" fmla="*/ 120 w 321"/>
                  <a:gd name="T7" fmla="*/ 18 h 607"/>
                  <a:gd name="T8" fmla="*/ 286 w 321"/>
                  <a:gd name="T9" fmla="*/ 271 h 607"/>
                </a:gdLst>
                <a:ahLst/>
                <a:cxnLst>
                  <a:cxn ang="0">
                    <a:pos x="T0" y="T1"/>
                  </a:cxn>
                  <a:cxn ang="0">
                    <a:pos x="T2" y="T3"/>
                  </a:cxn>
                  <a:cxn ang="0">
                    <a:pos x="T4" y="T5"/>
                  </a:cxn>
                  <a:cxn ang="0">
                    <a:pos x="T6" y="T7"/>
                  </a:cxn>
                  <a:cxn ang="0">
                    <a:pos x="T8" y="T9"/>
                  </a:cxn>
                </a:cxnLst>
                <a:rect l="0" t="0" r="r" b="b"/>
                <a:pathLst>
                  <a:path w="321" h="607">
                    <a:moveTo>
                      <a:pt x="286" y="271"/>
                    </a:moveTo>
                    <a:cubicBezTo>
                      <a:pt x="321" y="428"/>
                      <a:pt x="314" y="571"/>
                      <a:pt x="233" y="589"/>
                    </a:cubicBezTo>
                    <a:cubicBezTo>
                      <a:pt x="152" y="607"/>
                      <a:pt x="69" y="492"/>
                      <a:pt x="35" y="335"/>
                    </a:cubicBezTo>
                    <a:cubicBezTo>
                      <a:pt x="0" y="178"/>
                      <a:pt x="39" y="36"/>
                      <a:pt x="120" y="18"/>
                    </a:cubicBezTo>
                    <a:cubicBezTo>
                      <a:pt x="201" y="0"/>
                      <a:pt x="252" y="114"/>
                      <a:pt x="286" y="271"/>
                    </a:cubicBezTo>
                    <a:close/>
                  </a:path>
                </a:pathLst>
              </a:custGeom>
              <a:solidFill>
                <a:srgbClr val="F2B79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3" name="i$1îḋé">
                <a:extLst>
                  <a:ext uri="{FF2B5EF4-FFF2-40B4-BE49-F238E27FC236}">
                    <a16:creationId xmlns:a16="http://schemas.microsoft.com/office/drawing/2014/main" id="{ECB0F4C5-3A17-4192-B004-E0BA9E031FB8}"/>
                  </a:ext>
                </a:extLst>
              </p:cNvPr>
              <p:cNvSpPr/>
              <p:nvPr/>
            </p:nvSpPr>
            <p:spPr bwMode="gray">
              <a:xfrm>
                <a:off x="3519" y="88"/>
                <a:ext cx="644" cy="896"/>
              </a:xfrm>
              <a:custGeom>
                <a:avLst/>
                <a:gdLst>
                  <a:gd name="T0" fmla="*/ 2413 w 2566"/>
                  <a:gd name="T1" fmla="*/ 2213 h 3576"/>
                  <a:gd name="T2" fmla="*/ 2407 w 2566"/>
                  <a:gd name="T3" fmla="*/ 2283 h 3576"/>
                  <a:gd name="T4" fmla="*/ 2381 w 2566"/>
                  <a:gd name="T5" fmla="*/ 2547 h 3576"/>
                  <a:gd name="T6" fmla="*/ 2294 w 2566"/>
                  <a:gd name="T7" fmla="*/ 3022 h 3576"/>
                  <a:gd name="T8" fmla="*/ 2157 w 2566"/>
                  <a:gd name="T9" fmla="*/ 3209 h 3576"/>
                  <a:gd name="T10" fmla="*/ 1483 w 2566"/>
                  <a:gd name="T11" fmla="*/ 3528 h 3576"/>
                  <a:gd name="T12" fmla="*/ 1285 w 2566"/>
                  <a:gd name="T13" fmla="*/ 3576 h 3576"/>
                  <a:gd name="T14" fmla="*/ 1283 w 2566"/>
                  <a:gd name="T15" fmla="*/ 3576 h 3576"/>
                  <a:gd name="T16" fmla="*/ 1154 w 2566"/>
                  <a:gd name="T17" fmla="*/ 3551 h 3576"/>
                  <a:gd name="T18" fmla="*/ 1085 w 2566"/>
                  <a:gd name="T19" fmla="*/ 3527 h 3576"/>
                  <a:gd name="T20" fmla="*/ 411 w 2566"/>
                  <a:gd name="T21" fmla="*/ 3209 h 3576"/>
                  <a:gd name="T22" fmla="*/ 311 w 2566"/>
                  <a:gd name="T23" fmla="*/ 3108 h 3576"/>
                  <a:gd name="T24" fmla="*/ 269 w 2566"/>
                  <a:gd name="T25" fmla="*/ 2989 h 3576"/>
                  <a:gd name="T26" fmla="*/ 188 w 2566"/>
                  <a:gd name="T27" fmla="*/ 2547 h 3576"/>
                  <a:gd name="T28" fmla="*/ 157 w 2566"/>
                  <a:gd name="T29" fmla="*/ 2220 h 3576"/>
                  <a:gd name="T30" fmla="*/ 157 w 2566"/>
                  <a:gd name="T31" fmla="*/ 2220 h 3576"/>
                  <a:gd name="T32" fmla="*/ 1284 w 2566"/>
                  <a:gd name="T33" fmla="*/ 551 h 3576"/>
                  <a:gd name="T34" fmla="*/ 2413 w 2566"/>
                  <a:gd name="T35" fmla="*/ 2213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6" h="3576">
                    <a:moveTo>
                      <a:pt x="2413" y="2213"/>
                    </a:moveTo>
                    <a:cubicBezTo>
                      <a:pt x="2411" y="2236"/>
                      <a:pt x="2409" y="2259"/>
                      <a:pt x="2407" y="2283"/>
                    </a:cubicBezTo>
                    <a:cubicBezTo>
                      <a:pt x="2401" y="2367"/>
                      <a:pt x="2392" y="2455"/>
                      <a:pt x="2381" y="2547"/>
                    </a:cubicBezTo>
                    <a:cubicBezTo>
                      <a:pt x="2294" y="3022"/>
                      <a:pt x="2294" y="3022"/>
                      <a:pt x="2294" y="3022"/>
                    </a:cubicBezTo>
                    <a:cubicBezTo>
                      <a:pt x="2294" y="3022"/>
                      <a:pt x="2258" y="3161"/>
                      <a:pt x="2157" y="3209"/>
                    </a:cubicBezTo>
                    <a:cubicBezTo>
                      <a:pt x="2157" y="3209"/>
                      <a:pt x="1796" y="3434"/>
                      <a:pt x="1483" y="3528"/>
                    </a:cubicBezTo>
                    <a:cubicBezTo>
                      <a:pt x="1483" y="3528"/>
                      <a:pt x="1366" y="3572"/>
                      <a:pt x="1285" y="3576"/>
                    </a:cubicBezTo>
                    <a:cubicBezTo>
                      <a:pt x="1283" y="3576"/>
                      <a:pt x="1283" y="3576"/>
                      <a:pt x="1283" y="3576"/>
                    </a:cubicBezTo>
                    <a:cubicBezTo>
                      <a:pt x="1243" y="3576"/>
                      <a:pt x="1193" y="3563"/>
                      <a:pt x="1154" y="3551"/>
                    </a:cubicBezTo>
                    <a:cubicBezTo>
                      <a:pt x="1115" y="3539"/>
                      <a:pt x="1085" y="3527"/>
                      <a:pt x="1085" y="3527"/>
                    </a:cubicBezTo>
                    <a:cubicBezTo>
                      <a:pt x="773" y="3434"/>
                      <a:pt x="411" y="3209"/>
                      <a:pt x="411" y="3209"/>
                    </a:cubicBezTo>
                    <a:cubicBezTo>
                      <a:pt x="365" y="3187"/>
                      <a:pt x="333" y="3146"/>
                      <a:pt x="311" y="3108"/>
                    </a:cubicBezTo>
                    <a:cubicBezTo>
                      <a:pt x="290" y="3071"/>
                      <a:pt x="276" y="3031"/>
                      <a:pt x="269" y="2989"/>
                    </a:cubicBezTo>
                    <a:cubicBezTo>
                      <a:pt x="188" y="2547"/>
                      <a:pt x="188" y="2547"/>
                      <a:pt x="188" y="2547"/>
                    </a:cubicBezTo>
                    <a:cubicBezTo>
                      <a:pt x="174" y="2432"/>
                      <a:pt x="164" y="2324"/>
                      <a:pt x="157" y="2220"/>
                    </a:cubicBezTo>
                    <a:cubicBezTo>
                      <a:pt x="157" y="2220"/>
                      <a:pt x="157" y="2220"/>
                      <a:pt x="157" y="2220"/>
                    </a:cubicBezTo>
                    <a:cubicBezTo>
                      <a:pt x="0" y="0"/>
                      <a:pt x="1247" y="534"/>
                      <a:pt x="1284" y="551"/>
                    </a:cubicBezTo>
                    <a:cubicBezTo>
                      <a:pt x="1322" y="534"/>
                      <a:pt x="2566" y="0"/>
                      <a:pt x="2413" y="2213"/>
                    </a:cubicBezTo>
                  </a:path>
                </a:pathLst>
              </a:custGeom>
              <a:solidFill>
                <a:srgbClr val="FBCAAA"/>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4" name="íṩḻíḓe">
                <a:extLst>
                  <a:ext uri="{FF2B5EF4-FFF2-40B4-BE49-F238E27FC236}">
                    <a16:creationId xmlns:a16="http://schemas.microsoft.com/office/drawing/2014/main" id="{A8E28CA0-A538-4261-9A95-407EF016C5FE}"/>
                  </a:ext>
                </a:extLst>
              </p:cNvPr>
              <p:cNvSpPr/>
              <p:nvPr/>
            </p:nvSpPr>
            <p:spPr bwMode="gray">
              <a:xfrm>
                <a:off x="3937" y="898"/>
                <a:ext cx="113" cy="58"/>
              </a:xfrm>
              <a:custGeom>
                <a:avLst/>
                <a:gdLst>
                  <a:gd name="T0" fmla="*/ 449 w 449"/>
                  <a:gd name="T1" fmla="*/ 0 h 228"/>
                  <a:gd name="T2" fmla="*/ 0 w 449"/>
                  <a:gd name="T3" fmla="*/ 227 h 228"/>
                  <a:gd name="T4" fmla="*/ 0 w 449"/>
                  <a:gd name="T5" fmla="*/ 228 h 228"/>
                  <a:gd name="T6" fmla="*/ 449 w 449"/>
                  <a:gd name="T7" fmla="*/ 0 h 228"/>
                </a:gdLst>
                <a:ahLst/>
                <a:cxnLst>
                  <a:cxn ang="0">
                    <a:pos x="T0" y="T1"/>
                  </a:cxn>
                  <a:cxn ang="0">
                    <a:pos x="T2" y="T3"/>
                  </a:cxn>
                  <a:cxn ang="0">
                    <a:pos x="T4" y="T5"/>
                  </a:cxn>
                  <a:cxn ang="0">
                    <a:pos x="T6" y="T7"/>
                  </a:cxn>
                </a:cxnLst>
                <a:rect l="0" t="0" r="r" b="b"/>
                <a:pathLst>
                  <a:path w="449" h="228">
                    <a:moveTo>
                      <a:pt x="449" y="0"/>
                    </a:moveTo>
                    <a:cubicBezTo>
                      <a:pt x="370" y="46"/>
                      <a:pt x="191" y="148"/>
                      <a:pt x="0" y="227"/>
                    </a:cubicBezTo>
                    <a:cubicBezTo>
                      <a:pt x="0" y="227"/>
                      <a:pt x="0" y="227"/>
                      <a:pt x="0" y="228"/>
                    </a:cubicBezTo>
                    <a:cubicBezTo>
                      <a:pt x="191" y="149"/>
                      <a:pt x="370" y="46"/>
                      <a:pt x="449"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5" name="îṡlidè">
                <a:extLst>
                  <a:ext uri="{FF2B5EF4-FFF2-40B4-BE49-F238E27FC236}">
                    <a16:creationId xmlns:a16="http://schemas.microsoft.com/office/drawing/2014/main" id="{B7934072-2240-4DD2-A3D2-B65FE6557CEB}"/>
                  </a:ext>
                </a:extLst>
              </p:cNvPr>
              <p:cNvSpPr/>
              <p:nvPr/>
            </p:nvSpPr>
            <p:spPr bwMode="gray">
              <a:xfrm>
                <a:off x="3840" y="955"/>
                <a:ext cx="97" cy="30"/>
              </a:xfrm>
              <a:custGeom>
                <a:avLst/>
                <a:gdLst>
                  <a:gd name="T0" fmla="*/ 387 w 387"/>
                  <a:gd name="T1" fmla="*/ 0 h 117"/>
                  <a:gd name="T2" fmla="*/ 204 w 387"/>
                  <a:gd name="T3" fmla="*/ 66 h 117"/>
                  <a:gd name="T4" fmla="*/ 6 w 387"/>
                  <a:gd name="T5" fmla="*/ 114 h 117"/>
                  <a:gd name="T6" fmla="*/ 4 w 387"/>
                  <a:gd name="T7" fmla="*/ 114 h 117"/>
                  <a:gd name="T8" fmla="*/ 0 w 387"/>
                  <a:gd name="T9" fmla="*/ 114 h 117"/>
                  <a:gd name="T10" fmla="*/ 0 w 387"/>
                  <a:gd name="T11" fmla="*/ 117 h 117"/>
                  <a:gd name="T12" fmla="*/ 6 w 387"/>
                  <a:gd name="T13" fmla="*/ 117 h 117"/>
                  <a:gd name="T14" fmla="*/ 204 w 387"/>
                  <a:gd name="T15" fmla="*/ 67 h 117"/>
                  <a:gd name="T16" fmla="*/ 387 w 387"/>
                  <a:gd name="T17" fmla="*/ 1 h 117"/>
                  <a:gd name="T18" fmla="*/ 387 w 387"/>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117">
                    <a:moveTo>
                      <a:pt x="387" y="0"/>
                    </a:moveTo>
                    <a:cubicBezTo>
                      <a:pt x="326" y="25"/>
                      <a:pt x="264" y="48"/>
                      <a:pt x="204" y="66"/>
                    </a:cubicBezTo>
                    <a:cubicBezTo>
                      <a:pt x="204" y="66"/>
                      <a:pt x="87" y="110"/>
                      <a:pt x="6" y="114"/>
                    </a:cubicBezTo>
                    <a:cubicBezTo>
                      <a:pt x="4" y="114"/>
                      <a:pt x="4" y="114"/>
                      <a:pt x="4" y="114"/>
                    </a:cubicBezTo>
                    <a:cubicBezTo>
                      <a:pt x="3" y="114"/>
                      <a:pt x="2" y="114"/>
                      <a:pt x="0" y="114"/>
                    </a:cubicBezTo>
                    <a:cubicBezTo>
                      <a:pt x="0" y="117"/>
                      <a:pt x="0" y="117"/>
                      <a:pt x="0" y="117"/>
                    </a:cubicBezTo>
                    <a:cubicBezTo>
                      <a:pt x="6" y="117"/>
                      <a:pt x="6" y="117"/>
                      <a:pt x="6" y="117"/>
                    </a:cubicBezTo>
                    <a:cubicBezTo>
                      <a:pt x="87" y="107"/>
                      <a:pt x="204" y="67"/>
                      <a:pt x="204" y="67"/>
                    </a:cubicBezTo>
                    <a:cubicBezTo>
                      <a:pt x="264" y="49"/>
                      <a:pt x="326" y="26"/>
                      <a:pt x="387" y="1"/>
                    </a:cubicBezTo>
                    <a:cubicBezTo>
                      <a:pt x="387" y="0"/>
                      <a:pt x="387" y="0"/>
                      <a:pt x="387" y="0"/>
                    </a:cubicBezTo>
                  </a:path>
                </a:pathLst>
              </a:custGeom>
              <a:solidFill>
                <a:srgbClr val="DCB29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6" name="ïS1îḑè">
                <a:extLst>
                  <a:ext uri="{FF2B5EF4-FFF2-40B4-BE49-F238E27FC236}">
                    <a16:creationId xmlns:a16="http://schemas.microsoft.com/office/drawing/2014/main" id="{2883DB0F-5896-4932-82D6-4751085B69F4}"/>
                  </a:ext>
                </a:extLst>
              </p:cNvPr>
              <p:cNvSpPr/>
              <p:nvPr/>
            </p:nvSpPr>
            <p:spPr bwMode="gray">
              <a:xfrm>
                <a:off x="3840" y="209"/>
                <a:ext cx="307" cy="775"/>
              </a:xfrm>
              <a:custGeom>
                <a:avLst/>
                <a:gdLst>
                  <a:gd name="T0" fmla="*/ 388 w 1225"/>
                  <a:gd name="T1" fmla="*/ 0 h 3090"/>
                  <a:gd name="T2" fmla="*/ 0 w 1225"/>
                  <a:gd name="T3" fmla="*/ 393 h 3090"/>
                  <a:gd name="T4" fmla="*/ 0 w 1225"/>
                  <a:gd name="T5" fmla="*/ 3090 h 3090"/>
                  <a:gd name="T6" fmla="*/ 4 w 1225"/>
                  <a:gd name="T7" fmla="*/ 3090 h 3090"/>
                  <a:gd name="T8" fmla="*/ 6 w 1225"/>
                  <a:gd name="T9" fmla="*/ 3090 h 3090"/>
                  <a:gd name="T10" fmla="*/ 204 w 1225"/>
                  <a:gd name="T11" fmla="*/ 3042 h 3090"/>
                  <a:gd name="T12" fmla="*/ 387 w 1225"/>
                  <a:gd name="T13" fmla="*/ 2976 h 3090"/>
                  <a:gd name="T14" fmla="*/ 387 w 1225"/>
                  <a:gd name="T15" fmla="*/ 2976 h 3090"/>
                  <a:gd name="T16" fmla="*/ 836 w 1225"/>
                  <a:gd name="T17" fmla="*/ 2749 h 3090"/>
                  <a:gd name="T18" fmla="*/ 878 w 1225"/>
                  <a:gd name="T19" fmla="*/ 2723 h 3090"/>
                  <a:gd name="T20" fmla="*/ 978 w 1225"/>
                  <a:gd name="T21" fmla="*/ 2622 h 3090"/>
                  <a:gd name="T22" fmla="*/ 1020 w 1225"/>
                  <a:gd name="T23" fmla="*/ 2504 h 3090"/>
                  <a:gd name="T24" fmla="*/ 1098 w 1225"/>
                  <a:gd name="T25" fmla="*/ 2074 h 3090"/>
                  <a:gd name="T26" fmla="*/ 1102 w 1225"/>
                  <a:gd name="T27" fmla="*/ 2048 h 3090"/>
                  <a:gd name="T28" fmla="*/ 1131 w 1225"/>
                  <a:gd name="T29" fmla="*/ 1727 h 3090"/>
                  <a:gd name="T30" fmla="*/ 434 w 1225"/>
                  <a:gd name="T31" fmla="*/ 2 h 3090"/>
                  <a:gd name="T32" fmla="*/ 388 w 1225"/>
                  <a:gd name="T33" fmla="*/ 0 h 3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5" h="3090">
                    <a:moveTo>
                      <a:pt x="388" y="0"/>
                    </a:moveTo>
                    <a:cubicBezTo>
                      <a:pt x="177" y="0"/>
                      <a:pt x="0" y="175"/>
                      <a:pt x="0" y="393"/>
                    </a:cubicBezTo>
                    <a:cubicBezTo>
                      <a:pt x="0" y="3090"/>
                      <a:pt x="0" y="3090"/>
                      <a:pt x="0" y="3090"/>
                    </a:cubicBezTo>
                    <a:cubicBezTo>
                      <a:pt x="2" y="3090"/>
                      <a:pt x="3" y="3090"/>
                      <a:pt x="4" y="3090"/>
                    </a:cubicBezTo>
                    <a:cubicBezTo>
                      <a:pt x="6" y="3090"/>
                      <a:pt x="6" y="3090"/>
                      <a:pt x="6" y="3090"/>
                    </a:cubicBezTo>
                    <a:cubicBezTo>
                      <a:pt x="87" y="3086"/>
                      <a:pt x="204" y="3042"/>
                      <a:pt x="204" y="3042"/>
                    </a:cubicBezTo>
                    <a:cubicBezTo>
                      <a:pt x="264" y="3024"/>
                      <a:pt x="326" y="3001"/>
                      <a:pt x="387" y="2976"/>
                    </a:cubicBezTo>
                    <a:cubicBezTo>
                      <a:pt x="387" y="2976"/>
                      <a:pt x="387" y="2976"/>
                      <a:pt x="387" y="2976"/>
                    </a:cubicBezTo>
                    <a:cubicBezTo>
                      <a:pt x="578" y="2897"/>
                      <a:pt x="757" y="2795"/>
                      <a:pt x="836" y="2749"/>
                    </a:cubicBezTo>
                    <a:cubicBezTo>
                      <a:pt x="863" y="2733"/>
                      <a:pt x="878" y="2723"/>
                      <a:pt x="878" y="2723"/>
                    </a:cubicBezTo>
                    <a:cubicBezTo>
                      <a:pt x="924" y="2701"/>
                      <a:pt x="956" y="2660"/>
                      <a:pt x="978" y="2622"/>
                    </a:cubicBezTo>
                    <a:cubicBezTo>
                      <a:pt x="999" y="2585"/>
                      <a:pt x="1013" y="2545"/>
                      <a:pt x="1020" y="2504"/>
                    </a:cubicBezTo>
                    <a:cubicBezTo>
                      <a:pt x="1098" y="2074"/>
                      <a:pt x="1098" y="2074"/>
                      <a:pt x="1098" y="2074"/>
                    </a:cubicBezTo>
                    <a:cubicBezTo>
                      <a:pt x="1100" y="2066"/>
                      <a:pt x="1101" y="2057"/>
                      <a:pt x="1102" y="2048"/>
                    </a:cubicBezTo>
                    <a:cubicBezTo>
                      <a:pt x="1115" y="1935"/>
                      <a:pt x="1124" y="1828"/>
                      <a:pt x="1131" y="1727"/>
                    </a:cubicBezTo>
                    <a:cubicBezTo>
                      <a:pt x="1225" y="367"/>
                      <a:pt x="792" y="45"/>
                      <a:pt x="434" y="2"/>
                    </a:cubicBezTo>
                    <a:cubicBezTo>
                      <a:pt x="419" y="0"/>
                      <a:pt x="403" y="0"/>
                      <a:pt x="388" y="0"/>
                    </a:cubicBezTo>
                  </a:path>
                </a:pathLst>
              </a:custGeom>
              <a:solidFill>
                <a:srgbClr val="E9BC9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7" name="iŝḷiḍé">
                <a:extLst>
                  <a:ext uri="{FF2B5EF4-FFF2-40B4-BE49-F238E27FC236}">
                    <a16:creationId xmlns:a16="http://schemas.microsoft.com/office/drawing/2014/main" id="{F70BCDC9-D171-41A6-AA9E-963C33BF862B}"/>
                  </a:ext>
                </a:extLst>
              </p:cNvPr>
              <p:cNvSpPr/>
              <p:nvPr/>
            </p:nvSpPr>
            <p:spPr bwMode="gray">
              <a:xfrm>
                <a:off x="3490" y="-9"/>
                <a:ext cx="699" cy="669"/>
              </a:xfrm>
              <a:custGeom>
                <a:avLst/>
                <a:gdLst>
                  <a:gd name="T0" fmla="*/ 2549 w 2783"/>
                  <a:gd name="T1" fmla="*/ 2634 h 2668"/>
                  <a:gd name="T2" fmla="*/ 2520 w 2783"/>
                  <a:gd name="T3" fmla="*/ 2668 h 2668"/>
                  <a:gd name="T4" fmla="*/ 2476 w 2783"/>
                  <a:gd name="T5" fmla="*/ 1984 h 2668"/>
                  <a:gd name="T6" fmla="*/ 2281 w 2783"/>
                  <a:gd name="T7" fmla="*/ 1615 h 2668"/>
                  <a:gd name="T8" fmla="*/ 2113 w 2783"/>
                  <a:gd name="T9" fmla="*/ 1108 h 2668"/>
                  <a:gd name="T10" fmla="*/ 1242 w 2783"/>
                  <a:gd name="T11" fmla="*/ 1459 h 2668"/>
                  <a:gd name="T12" fmla="*/ 526 w 2783"/>
                  <a:gd name="T13" fmla="*/ 1242 h 2668"/>
                  <a:gd name="T14" fmla="*/ 511 w 2783"/>
                  <a:gd name="T15" fmla="*/ 1567 h 2668"/>
                  <a:gd name="T16" fmla="*/ 263 w 2783"/>
                  <a:gd name="T17" fmla="*/ 2112 h 2668"/>
                  <a:gd name="T18" fmla="*/ 269 w 2783"/>
                  <a:gd name="T19" fmla="*/ 2606 h 2668"/>
                  <a:gd name="T20" fmla="*/ 174 w 2783"/>
                  <a:gd name="T21" fmla="*/ 2510 h 2668"/>
                  <a:gd name="T22" fmla="*/ 66 w 2783"/>
                  <a:gd name="T23" fmla="*/ 2260 h 2668"/>
                  <a:gd name="T24" fmla="*/ 57 w 2783"/>
                  <a:gd name="T25" fmla="*/ 1324 h 2668"/>
                  <a:gd name="T26" fmla="*/ 215 w 2783"/>
                  <a:gd name="T27" fmla="*/ 910 h 2668"/>
                  <a:gd name="T28" fmla="*/ 83 w 2783"/>
                  <a:gd name="T29" fmla="*/ 225 h 2668"/>
                  <a:gd name="T30" fmla="*/ 513 w 2783"/>
                  <a:gd name="T31" fmla="*/ 459 h 2668"/>
                  <a:gd name="T32" fmla="*/ 404 w 2783"/>
                  <a:gd name="T33" fmla="*/ 35 h 2668"/>
                  <a:gd name="T34" fmla="*/ 924 w 2783"/>
                  <a:gd name="T35" fmla="*/ 180 h 2668"/>
                  <a:gd name="T36" fmla="*/ 1204 w 2783"/>
                  <a:gd name="T37" fmla="*/ 116 h 2668"/>
                  <a:gd name="T38" fmla="*/ 1348 w 2783"/>
                  <a:gd name="T39" fmla="*/ 73 h 2668"/>
                  <a:gd name="T40" fmla="*/ 2133 w 2783"/>
                  <a:gd name="T41" fmla="*/ 255 h 2668"/>
                  <a:gd name="T42" fmla="*/ 2312 w 2783"/>
                  <a:gd name="T43" fmla="*/ 595 h 2668"/>
                  <a:gd name="T44" fmla="*/ 2746 w 2783"/>
                  <a:gd name="T45" fmla="*/ 1436 h 2668"/>
                  <a:gd name="T46" fmla="*/ 2735 w 2783"/>
                  <a:gd name="T47" fmla="*/ 2166 h 2668"/>
                  <a:gd name="T48" fmla="*/ 2630 w 2783"/>
                  <a:gd name="T49" fmla="*/ 2510 h 2668"/>
                  <a:gd name="T50" fmla="*/ 2549 w 2783"/>
                  <a:gd name="T51" fmla="*/ 2634 h 2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83" h="2668">
                    <a:moveTo>
                      <a:pt x="2549" y="2634"/>
                    </a:moveTo>
                    <a:cubicBezTo>
                      <a:pt x="2520" y="2668"/>
                      <a:pt x="2520" y="2668"/>
                      <a:pt x="2520" y="2668"/>
                    </a:cubicBezTo>
                    <a:cubicBezTo>
                      <a:pt x="2520" y="2668"/>
                      <a:pt x="2510" y="2121"/>
                      <a:pt x="2476" y="1984"/>
                    </a:cubicBezTo>
                    <a:cubicBezTo>
                      <a:pt x="2476" y="1984"/>
                      <a:pt x="2400" y="1675"/>
                      <a:pt x="2281" y="1615"/>
                    </a:cubicBezTo>
                    <a:cubicBezTo>
                      <a:pt x="2281" y="1615"/>
                      <a:pt x="2385" y="1234"/>
                      <a:pt x="2113" y="1108"/>
                    </a:cubicBezTo>
                    <a:cubicBezTo>
                      <a:pt x="2113" y="1108"/>
                      <a:pt x="1782" y="1461"/>
                      <a:pt x="1242" y="1459"/>
                    </a:cubicBezTo>
                    <a:cubicBezTo>
                      <a:pt x="1242" y="1459"/>
                      <a:pt x="866" y="1489"/>
                      <a:pt x="526" y="1242"/>
                    </a:cubicBezTo>
                    <a:cubicBezTo>
                      <a:pt x="526" y="1242"/>
                      <a:pt x="445" y="1383"/>
                      <a:pt x="511" y="1567"/>
                    </a:cubicBezTo>
                    <a:cubicBezTo>
                      <a:pt x="511" y="1567"/>
                      <a:pt x="291" y="1812"/>
                      <a:pt x="263" y="2112"/>
                    </a:cubicBezTo>
                    <a:cubicBezTo>
                      <a:pt x="263" y="2112"/>
                      <a:pt x="252" y="2505"/>
                      <a:pt x="269" y="2606"/>
                    </a:cubicBezTo>
                    <a:cubicBezTo>
                      <a:pt x="269" y="2606"/>
                      <a:pt x="249" y="2597"/>
                      <a:pt x="174" y="2510"/>
                    </a:cubicBezTo>
                    <a:cubicBezTo>
                      <a:pt x="112" y="2440"/>
                      <a:pt x="87" y="2350"/>
                      <a:pt x="66" y="2260"/>
                    </a:cubicBezTo>
                    <a:cubicBezTo>
                      <a:pt x="1" y="1980"/>
                      <a:pt x="0" y="1552"/>
                      <a:pt x="57" y="1324"/>
                    </a:cubicBezTo>
                    <a:cubicBezTo>
                      <a:pt x="57" y="1324"/>
                      <a:pt x="141" y="940"/>
                      <a:pt x="215" y="910"/>
                    </a:cubicBezTo>
                    <a:cubicBezTo>
                      <a:pt x="215" y="910"/>
                      <a:pt x="47" y="365"/>
                      <a:pt x="83" y="225"/>
                    </a:cubicBezTo>
                    <a:cubicBezTo>
                      <a:pt x="83" y="225"/>
                      <a:pt x="182" y="491"/>
                      <a:pt x="513" y="459"/>
                    </a:cubicBezTo>
                    <a:cubicBezTo>
                      <a:pt x="513" y="459"/>
                      <a:pt x="372" y="254"/>
                      <a:pt x="404" y="35"/>
                    </a:cubicBezTo>
                    <a:cubicBezTo>
                      <a:pt x="404" y="35"/>
                      <a:pt x="656" y="232"/>
                      <a:pt x="924" y="180"/>
                    </a:cubicBezTo>
                    <a:cubicBezTo>
                      <a:pt x="924" y="180"/>
                      <a:pt x="1094" y="160"/>
                      <a:pt x="1204" y="116"/>
                    </a:cubicBezTo>
                    <a:cubicBezTo>
                      <a:pt x="1250" y="97"/>
                      <a:pt x="1298" y="82"/>
                      <a:pt x="1348" y="73"/>
                    </a:cubicBezTo>
                    <a:cubicBezTo>
                      <a:pt x="1536" y="38"/>
                      <a:pt x="1939" y="0"/>
                      <a:pt x="2133" y="255"/>
                    </a:cubicBezTo>
                    <a:cubicBezTo>
                      <a:pt x="2133" y="255"/>
                      <a:pt x="2287" y="424"/>
                      <a:pt x="2312" y="595"/>
                    </a:cubicBezTo>
                    <a:cubicBezTo>
                      <a:pt x="2312" y="595"/>
                      <a:pt x="2726" y="901"/>
                      <a:pt x="2746" y="1436"/>
                    </a:cubicBezTo>
                    <a:cubicBezTo>
                      <a:pt x="2746" y="1436"/>
                      <a:pt x="2783" y="1824"/>
                      <a:pt x="2735" y="2166"/>
                    </a:cubicBezTo>
                    <a:cubicBezTo>
                      <a:pt x="2718" y="2286"/>
                      <a:pt x="2683" y="2401"/>
                      <a:pt x="2630" y="2510"/>
                    </a:cubicBezTo>
                    <a:cubicBezTo>
                      <a:pt x="2608" y="2554"/>
                      <a:pt x="2581" y="2596"/>
                      <a:pt x="2549" y="263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9" name="íSḷïďé">
                <a:extLst>
                  <a:ext uri="{FF2B5EF4-FFF2-40B4-BE49-F238E27FC236}">
                    <a16:creationId xmlns:a16="http://schemas.microsoft.com/office/drawing/2014/main" id="{C98B7E5F-1041-4822-97D8-7E4AA4D98406}"/>
                  </a:ext>
                </a:extLst>
              </p:cNvPr>
              <p:cNvSpPr/>
              <p:nvPr/>
            </p:nvSpPr>
            <p:spPr bwMode="gray">
              <a:xfrm>
                <a:off x="3814" y="705"/>
                <a:ext cx="55" cy="21"/>
              </a:xfrm>
              <a:custGeom>
                <a:avLst/>
                <a:gdLst>
                  <a:gd name="T0" fmla="*/ 153 w 221"/>
                  <a:gd name="T1" fmla="*/ 37 h 83"/>
                  <a:gd name="T2" fmla="*/ 111 w 221"/>
                  <a:gd name="T3" fmla="*/ 56 h 83"/>
                  <a:gd name="T4" fmla="*/ 68 w 221"/>
                  <a:gd name="T5" fmla="*/ 37 h 83"/>
                  <a:gd name="T6" fmla="*/ 0 w 221"/>
                  <a:gd name="T7" fmla="*/ 48 h 83"/>
                  <a:gd name="T8" fmla="*/ 70 w 221"/>
                  <a:gd name="T9" fmla="*/ 65 h 83"/>
                  <a:gd name="T10" fmla="*/ 111 w 221"/>
                  <a:gd name="T11" fmla="*/ 82 h 83"/>
                  <a:gd name="T12" fmla="*/ 151 w 221"/>
                  <a:gd name="T13" fmla="*/ 65 h 83"/>
                  <a:gd name="T14" fmla="*/ 221 w 221"/>
                  <a:gd name="T15" fmla="*/ 48 h 83"/>
                  <a:gd name="T16" fmla="*/ 153 w 221"/>
                  <a:gd name="T17"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83">
                    <a:moveTo>
                      <a:pt x="153" y="37"/>
                    </a:moveTo>
                    <a:cubicBezTo>
                      <a:pt x="153" y="37"/>
                      <a:pt x="136" y="57"/>
                      <a:pt x="111" y="56"/>
                    </a:cubicBezTo>
                    <a:cubicBezTo>
                      <a:pt x="85" y="57"/>
                      <a:pt x="68" y="37"/>
                      <a:pt x="68" y="37"/>
                    </a:cubicBezTo>
                    <a:cubicBezTo>
                      <a:pt x="9" y="0"/>
                      <a:pt x="0" y="48"/>
                      <a:pt x="0" y="48"/>
                    </a:cubicBezTo>
                    <a:cubicBezTo>
                      <a:pt x="3" y="77"/>
                      <a:pt x="70" y="65"/>
                      <a:pt x="70" y="65"/>
                    </a:cubicBezTo>
                    <a:cubicBezTo>
                      <a:pt x="83" y="79"/>
                      <a:pt x="98" y="83"/>
                      <a:pt x="111" y="82"/>
                    </a:cubicBezTo>
                    <a:cubicBezTo>
                      <a:pt x="123" y="83"/>
                      <a:pt x="138" y="79"/>
                      <a:pt x="151" y="65"/>
                    </a:cubicBezTo>
                    <a:cubicBezTo>
                      <a:pt x="151" y="65"/>
                      <a:pt x="218" y="77"/>
                      <a:pt x="221" y="48"/>
                    </a:cubicBezTo>
                    <a:cubicBezTo>
                      <a:pt x="221" y="48"/>
                      <a:pt x="212" y="0"/>
                      <a:pt x="153" y="37"/>
                    </a:cubicBezTo>
                    <a:close/>
                  </a:path>
                </a:pathLst>
              </a:custGeom>
              <a:solidFill>
                <a:srgbClr val="B8926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0" name="ïśḻïḑè">
                <a:extLst>
                  <a:ext uri="{FF2B5EF4-FFF2-40B4-BE49-F238E27FC236}">
                    <a16:creationId xmlns:a16="http://schemas.microsoft.com/office/drawing/2014/main" id="{96E77C9A-BFAE-4792-BD29-8F95A239A4AC}"/>
                  </a:ext>
                </a:extLst>
              </p:cNvPr>
              <p:cNvSpPr/>
              <p:nvPr/>
            </p:nvSpPr>
            <p:spPr bwMode="gray">
              <a:xfrm>
                <a:off x="3638" y="512"/>
                <a:ext cx="122" cy="68"/>
              </a:xfrm>
              <a:prstGeom prst="ellipse">
                <a:avLst/>
              </a:prstGeom>
              <a:solidFill>
                <a:srgbClr val="F7FC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1" name="îṡḷiďè">
                <a:extLst>
                  <a:ext uri="{FF2B5EF4-FFF2-40B4-BE49-F238E27FC236}">
                    <a16:creationId xmlns:a16="http://schemas.microsoft.com/office/drawing/2014/main" id="{0805D7D1-479B-4A8E-A9FD-8B0CB8FE84C6}"/>
                  </a:ext>
                </a:extLst>
              </p:cNvPr>
              <p:cNvSpPr/>
              <p:nvPr/>
            </p:nvSpPr>
            <p:spPr bwMode="gray">
              <a:xfrm>
                <a:off x="3676" y="523"/>
                <a:ext cx="46" cy="46"/>
              </a:xfrm>
              <a:prstGeom prst="ellipse">
                <a:avLst/>
              </a:prstGeom>
              <a:solidFill>
                <a:srgbClr val="4A434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2" name="íṥļïḑé">
                <a:extLst>
                  <a:ext uri="{FF2B5EF4-FFF2-40B4-BE49-F238E27FC236}">
                    <a16:creationId xmlns:a16="http://schemas.microsoft.com/office/drawing/2014/main" id="{809F8AB7-417E-49E3-977F-09C5246E2240}"/>
                  </a:ext>
                </a:extLst>
              </p:cNvPr>
              <p:cNvSpPr/>
              <p:nvPr/>
            </p:nvSpPr>
            <p:spPr bwMode="gray">
              <a:xfrm>
                <a:off x="3698" y="532"/>
                <a:ext cx="15" cy="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3" name="ïś1iḋè">
                <a:extLst>
                  <a:ext uri="{FF2B5EF4-FFF2-40B4-BE49-F238E27FC236}">
                    <a16:creationId xmlns:a16="http://schemas.microsoft.com/office/drawing/2014/main" id="{DF9D1614-0B78-4091-8BD1-5369D641DDDD}"/>
                  </a:ext>
                </a:extLst>
              </p:cNvPr>
              <p:cNvSpPr/>
              <p:nvPr/>
            </p:nvSpPr>
            <p:spPr bwMode="gray">
              <a:xfrm>
                <a:off x="3916" y="511"/>
                <a:ext cx="122" cy="68"/>
              </a:xfrm>
              <a:prstGeom prst="ellipse">
                <a:avLst/>
              </a:prstGeom>
              <a:solidFill>
                <a:srgbClr val="F7FC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4" name="îšļíḓe">
                <a:extLst>
                  <a:ext uri="{FF2B5EF4-FFF2-40B4-BE49-F238E27FC236}">
                    <a16:creationId xmlns:a16="http://schemas.microsoft.com/office/drawing/2014/main" id="{6763D038-D64B-4BA5-AE4D-F66353BF88E0}"/>
                  </a:ext>
                </a:extLst>
              </p:cNvPr>
              <p:cNvSpPr/>
              <p:nvPr/>
            </p:nvSpPr>
            <p:spPr bwMode="gray">
              <a:xfrm>
                <a:off x="3954" y="522"/>
                <a:ext cx="46" cy="46"/>
              </a:xfrm>
              <a:prstGeom prst="ellipse">
                <a:avLst/>
              </a:prstGeom>
              <a:solidFill>
                <a:srgbClr val="4A434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5" name="îşlîḓè">
                <a:extLst>
                  <a:ext uri="{FF2B5EF4-FFF2-40B4-BE49-F238E27FC236}">
                    <a16:creationId xmlns:a16="http://schemas.microsoft.com/office/drawing/2014/main" id="{0A4115D5-A0E7-4071-A20C-961B51707E33}"/>
                  </a:ext>
                </a:extLst>
              </p:cNvPr>
              <p:cNvSpPr/>
              <p:nvPr/>
            </p:nvSpPr>
            <p:spPr bwMode="gray">
              <a:xfrm>
                <a:off x="3976" y="531"/>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6" name="í$líḋê">
                <a:extLst>
                  <a:ext uri="{FF2B5EF4-FFF2-40B4-BE49-F238E27FC236}">
                    <a16:creationId xmlns:a16="http://schemas.microsoft.com/office/drawing/2014/main" id="{B8DC237B-5502-4EE3-A89A-E1B967CFF9A2}"/>
                  </a:ext>
                </a:extLst>
              </p:cNvPr>
              <p:cNvSpPr/>
              <p:nvPr/>
            </p:nvSpPr>
            <p:spPr bwMode="gray">
              <a:xfrm>
                <a:off x="3596" y="442"/>
                <a:ext cx="194" cy="62"/>
              </a:xfrm>
              <a:custGeom>
                <a:avLst/>
                <a:gdLst>
                  <a:gd name="T0" fmla="*/ 0 w 771"/>
                  <a:gd name="T1" fmla="*/ 247 h 247"/>
                  <a:gd name="T2" fmla="*/ 261 w 771"/>
                  <a:gd name="T3" fmla="*/ 47 h 247"/>
                  <a:gd name="T4" fmla="*/ 771 w 771"/>
                  <a:gd name="T5" fmla="*/ 207 h 247"/>
                  <a:gd name="T6" fmla="*/ 431 w 771"/>
                  <a:gd name="T7" fmla="*/ 166 h 247"/>
                  <a:gd name="T8" fmla="*/ 352 w 771"/>
                  <a:gd name="T9" fmla="*/ 164 h 247"/>
                  <a:gd name="T10" fmla="*/ 0 w 771"/>
                  <a:gd name="T11" fmla="*/ 247 h 247"/>
                </a:gdLst>
                <a:ahLst/>
                <a:cxnLst>
                  <a:cxn ang="0">
                    <a:pos x="T0" y="T1"/>
                  </a:cxn>
                  <a:cxn ang="0">
                    <a:pos x="T2" y="T3"/>
                  </a:cxn>
                  <a:cxn ang="0">
                    <a:pos x="T4" y="T5"/>
                  </a:cxn>
                  <a:cxn ang="0">
                    <a:pos x="T6" y="T7"/>
                  </a:cxn>
                  <a:cxn ang="0">
                    <a:pos x="T8" y="T9"/>
                  </a:cxn>
                  <a:cxn ang="0">
                    <a:pos x="T10" y="T11"/>
                  </a:cxn>
                </a:cxnLst>
                <a:rect l="0" t="0" r="r" b="b"/>
                <a:pathLst>
                  <a:path w="771" h="247">
                    <a:moveTo>
                      <a:pt x="0" y="247"/>
                    </a:moveTo>
                    <a:cubicBezTo>
                      <a:pt x="0" y="247"/>
                      <a:pt x="45" y="74"/>
                      <a:pt x="261" y="47"/>
                    </a:cubicBezTo>
                    <a:cubicBezTo>
                      <a:pt x="261" y="47"/>
                      <a:pt x="694" y="0"/>
                      <a:pt x="771" y="207"/>
                    </a:cubicBezTo>
                    <a:cubicBezTo>
                      <a:pt x="431" y="166"/>
                      <a:pt x="431" y="166"/>
                      <a:pt x="431" y="166"/>
                    </a:cubicBezTo>
                    <a:cubicBezTo>
                      <a:pt x="405" y="163"/>
                      <a:pt x="378" y="162"/>
                      <a:pt x="352" y="164"/>
                    </a:cubicBezTo>
                    <a:cubicBezTo>
                      <a:pt x="280" y="169"/>
                      <a:pt x="131" y="186"/>
                      <a:pt x="0" y="24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7" name="ïšļïḋè">
                <a:extLst>
                  <a:ext uri="{FF2B5EF4-FFF2-40B4-BE49-F238E27FC236}">
                    <a16:creationId xmlns:a16="http://schemas.microsoft.com/office/drawing/2014/main" id="{4B6D9E12-4753-4814-B347-B258B07E0FC4}"/>
                  </a:ext>
                </a:extLst>
              </p:cNvPr>
              <p:cNvSpPr/>
              <p:nvPr/>
            </p:nvSpPr>
            <p:spPr bwMode="gray">
              <a:xfrm>
                <a:off x="3880" y="442"/>
                <a:ext cx="194" cy="62"/>
              </a:xfrm>
              <a:custGeom>
                <a:avLst/>
                <a:gdLst>
                  <a:gd name="T0" fmla="*/ 771 w 771"/>
                  <a:gd name="T1" fmla="*/ 247 h 247"/>
                  <a:gd name="T2" fmla="*/ 510 w 771"/>
                  <a:gd name="T3" fmla="*/ 47 h 247"/>
                  <a:gd name="T4" fmla="*/ 0 w 771"/>
                  <a:gd name="T5" fmla="*/ 207 h 247"/>
                  <a:gd name="T6" fmla="*/ 339 w 771"/>
                  <a:gd name="T7" fmla="*/ 166 h 247"/>
                  <a:gd name="T8" fmla="*/ 418 w 771"/>
                  <a:gd name="T9" fmla="*/ 164 h 247"/>
                  <a:gd name="T10" fmla="*/ 771 w 771"/>
                  <a:gd name="T11" fmla="*/ 247 h 247"/>
                </a:gdLst>
                <a:ahLst/>
                <a:cxnLst>
                  <a:cxn ang="0">
                    <a:pos x="T0" y="T1"/>
                  </a:cxn>
                  <a:cxn ang="0">
                    <a:pos x="T2" y="T3"/>
                  </a:cxn>
                  <a:cxn ang="0">
                    <a:pos x="T4" y="T5"/>
                  </a:cxn>
                  <a:cxn ang="0">
                    <a:pos x="T6" y="T7"/>
                  </a:cxn>
                  <a:cxn ang="0">
                    <a:pos x="T8" y="T9"/>
                  </a:cxn>
                  <a:cxn ang="0">
                    <a:pos x="T10" y="T11"/>
                  </a:cxn>
                </a:cxnLst>
                <a:rect l="0" t="0" r="r" b="b"/>
                <a:pathLst>
                  <a:path w="771" h="247">
                    <a:moveTo>
                      <a:pt x="771" y="247"/>
                    </a:moveTo>
                    <a:cubicBezTo>
                      <a:pt x="771" y="247"/>
                      <a:pt x="726" y="74"/>
                      <a:pt x="510" y="47"/>
                    </a:cubicBezTo>
                    <a:cubicBezTo>
                      <a:pt x="510" y="47"/>
                      <a:pt x="76" y="0"/>
                      <a:pt x="0" y="207"/>
                    </a:cubicBezTo>
                    <a:cubicBezTo>
                      <a:pt x="339" y="166"/>
                      <a:pt x="339" y="166"/>
                      <a:pt x="339" y="166"/>
                    </a:cubicBezTo>
                    <a:cubicBezTo>
                      <a:pt x="366" y="163"/>
                      <a:pt x="392" y="162"/>
                      <a:pt x="418" y="164"/>
                    </a:cubicBezTo>
                    <a:cubicBezTo>
                      <a:pt x="491" y="169"/>
                      <a:pt x="640" y="186"/>
                      <a:pt x="771" y="24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8" name="íṥľidé">
                <a:extLst>
                  <a:ext uri="{FF2B5EF4-FFF2-40B4-BE49-F238E27FC236}">
                    <a16:creationId xmlns:a16="http://schemas.microsoft.com/office/drawing/2014/main" id="{B2093F8B-E89A-4546-9BF4-21621D889363}"/>
                  </a:ext>
                </a:extLst>
              </p:cNvPr>
              <p:cNvSpPr/>
              <p:nvPr/>
            </p:nvSpPr>
            <p:spPr bwMode="gray">
              <a:xfrm>
                <a:off x="3751" y="793"/>
                <a:ext cx="177" cy="82"/>
              </a:xfrm>
              <a:custGeom>
                <a:avLst/>
                <a:gdLst>
                  <a:gd name="T0" fmla="*/ 354 w 705"/>
                  <a:gd name="T1" fmla="*/ 0 h 327"/>
                  <a:gd name="T2" fmla="*/ 0 w 705"/>
                  <a:gd name="T3" fmla="*/ 327 h 327"/>
                  <a:gd name="T4" fmla="*/ 705 w 705"/>
                  <a:gd name="T5" fmla="*/ 327 h 327"/>
                  <a:gd name="T6" fmla="*/ 354 w 705"/>
                  <a:gd name="T7" fmla="*/ 0 h 327"/>
                </a:gdLst>
                <a:ahLst/>
                <a:cxnLst>
                  <a:cxn ang="0">
                    <a:pos x="T0" y="T1"/>
                  </a:cxn>
                  <a:cxn ang="0">
                    <a:pos x="T2" y="T3"/>
                  </a:cxn>
                  <a:cxn ang="0">
                    <a:pos x="T4" y="T5"/>
                  </a:cxn>
                  <a:cxn ang="0">
                    <a:pos x="T6" y="T7"/>
                  </a:cxn>
                </a:cxnLst>
                <a:rect l="0" t="0" r="r" b="b"/>
                <a:pathLst>
                  <a:path w="705" h="327">
                    <a:moveTo>
                      <a:pt x="354" y="0"/>
                    </a:moveTo>
                    <a:cubicBezTo>
                      <a:pt x="222" y="2"/>
                      <a:pt x="60" y="131"/>
                      <a:pt x="0" y="327"/>
                    </a:cubicBezTo>
                    <a:cubicBezTo>
                      <a:pt x="705" y="327"/>
                      <a:pt x="705" y="327"/>
                      <a:pt x="705" y="327"/>
                    </a:cubicBezTo>
                    <a:cubicBezTo>
                      <a:pt x="644" y="147"/>
                      <a:pt x="481" y="2"/>
                      <a:pt x="3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29" name="íṣ1îdé">
                <a:extLst>
                  <a:ext uri="{FF2B5EF4-FFF2-40B4-BE49-F238E27FC236}">
                    <a16:creationId xmlns:a16="http://schemas.microsoft.com/office/drawing/2014/main" id="{12F46C2C-9328-4C0E-AA81-D1674BE4852E}"/>
                  </a:ext>
                </a:extLst>
              </p:cNvPr>
              <p:cNvSpPr/>
              <p:nvPr/>
            </p:nvSpPr>
            <p:spPr bwMode="gray">
              <a:xfrm>
                <a:off x="3746" y="791"/>
                <a:ext cx="188" cy="90"/>
              </a:xfrm>
              <a:custGeom>
                <a:avLst/>
                <a:gdLst>
                  <a:gd name="T0" fmla="*/ 3 w 748"/>
                  <a:gd name="T1" fmla="*/ 354 h 359"/>
                  <a:gd name="T2" fmla="*/ 13 w 748"/>
                  <a:gd name="T3" fmla="*/ 359 h 359"/>
                  <a:gd name="T4" fmla="*/ 734 w 748"/>
                  <a:gd name="T5" fmla="*/ 359 h 359"/>
                  <a:gd name="T6" fmla="*/ 744 w 748"/>
                  <a:gd name="T7" fmla="*/ 354 h 359"/>
                  <a:gd name="T8" fmla="*/ 747 w 748"/>
                  <a:gd name="T9" fmla="*/ 343 h 359"/>
                  <a:gd name="T10" fmla="*/ 375 w 748"/>
                  <a:gd name="T11" fmla="*/ 0 h 359"/>
                  <a:gd name="T12" fmla="*/ 0 w 748"/>
                  <a:gd name="T13" fmla="*/ 343 h 359"/>
                  <a:gd name="T14" fmla="*/ 3 w 748"/>
                  <a:gd name="T15" fmla="*/ 354 h 359"/>
                  <a:gd name="T16" fmla="*/ 375 w 748"/>
                  <a:gd name="T17" fmla="*/ 25 h 359"/>
                  <a:gd name="T18" fmla="*/ 718 w 748"/>
                  <a:gd name="T19" fmla="*/ 334 h 359"/>
                  <a:gd name="T20" fmla="*/ 29 w 748"/>
                  <a:gd name="T21" fmla="*/ 334 h 359"/>
                  <a:gd name="T22" fmla="*/ 375 w 748"/>
                  <a:gd name="T23" fmla="*/ 2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8" h="359">
                    <a:moveTo>
                      <a:pt x="3" y="354"/>
                    </a:moveTo>
                    <a:cubicBezTo>
                      <a:pt x="5" y="357"/>
                      <a:pt x="9" y="359"/>
                      <a:pt x="13" y="359"/>
                    </a:cubicBezTo>
                    <a:cubicBezTo>
                      <a:pt x="734" y="359"/>
                      <a:pt x="734" y="359"/>
                      <a:pt x="734" y="359"/>
                    </a:cubicBezTo>
                    <a:cubicBezTo>
                      <a:pt x="738" y="359"/>
                      <a:pt x="742" y="357"/>
                      <a:pt x="744" y="354"/>
                    </a:cubicBezTo>
                    <a:cubicBezTo>
                      <a:pt x="747" y="351"/>
                      <a:pt x="748" y="347"/>
                      <a:pt x="747" y="343"/>
                    </a:cubicBezTo>
                    <a:cubicBezTo>
                      <a:pt x="688" y="122"/>
                      <a:pt x="511" y="1"/>
                      <a:pt x="375" y="0"/>
                    </a:cubicBezTo>
                    <a:cubicBezTo>
                      <a:pt x="232" y="1"/>
                      <a:pt x="58" y="120"/>
                      <a:pt x="0" y="343"/>
                    </a:cubicBezTo>
                    <a:cubicBezTo>
                      <a:pt x="0" y="347"/>
                      <a:pt x="0" y="351"/>
                      <a:pt x="3" y="354"/>
                    </a:cubicBezTo>
                    <a:close/>
                    <a:moveTo>
                      <a:pt x="375" y="25"/>
                    </a:moveTo>
                    <a:cubicBezTo>
                      <a:pt x="499" y="27"/>
                      <a:pt x="658" y="135"/>
                      <a:pt x="718" y="334"/>
                    </a:cubicBezTo>
                    <a:cubicBezTo>
                      <a:pt x="29" y="334"/>
                      <a:pt x="29" y="334"/>
                      <a:pt x="29" y="334"/>
                    </a:cubicBezTo>
                    <a:cubicBezTo>
                      <a:pt x="87" y="133"/>
                      <a:pt x="246" y="27"/>
                      <a:pt x="375" y="25"/>
                    </a:cubicBezTo>
                    <a:close/>
                  </a:path>
                </a:pathLst>
              </a:custGeom>
              <a:solidFill>
                <a:srgbClr val="E2415D"/>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30" name="ïśļîḑê">
                <a:extLst>
                  <a:ext uri="{FF2B5EF4-FFF2-40B4-BE49-F238E27FC236}">
                    <a16:creationId xmlns:a16="http://schemas.microsoft.com/office/drawing/2014/main" id="{0B160DD7-9BDF-4A64-9C08-4C0864F5EE09}"/>
                  </a:ext>
                </a:extLst>
              </p:cNvPr>
              <p:cNvSpPr/>
              <p:nvPr/>
            </p:nvSpPr>
            <p:spPr bwMode="gray">
              <a:xfrm>
                <a:off x="3758" y="812"/>
                <a:ext cx="163" cy="46"/>
              </a:xfrm>
              <a:custGeom>
                <a:avLst/>
                <a:gdLst>
                  <a:gd name="T0" fmla="*/ 0 w 648"/>
                  <a:gd name="T1" fmla="*/ 180 h 180"/>
                  <a:gd name="T2" fmla="*/ 648 w 648"/>
                  <a:gd name="T3" fmla="*/ 180 h 180"/>
                  <a:gd name="T4" fmla="*/ 503 w 648"/>
                  <a:gd name="T5" fmla="*/ 0 h 180"/>
                  <a:gd name="T6" fmla="*/ 145 w 648"/>
                  <a:gd name="T7" fmla="*/ 0 h 180"/>
                  <a:gd name="T8" fmla="*/ 0 w 648"/>
                  <a:gd name="T9" fmla="*/ 180 h 180"/>
                </a:gdLst>
                <a:ahLst/>
                <a:cxnLst>
                  <a:cxn ang="0">
                    <a:pos x="T0" y="T1"/>
                  </a:cxn>
                  <a:cxn ang="0">
                    <a:pos x="T2" y="T3"/>
                  </a:cxn>
                  <a:cxn ang="0">
                    <a:pos x="T4" y="T5"/>
                  </a:cxn>
                  <a:cxn ang="0">
                    <a:pos x="T6" y="T7"/>
                  </a:cxn>
                  <a:cxn ang="0">
                    <a:pos x="T8" y="T9"/>
                  </a:cxn>
                </a:cxnLst>
                <a:rect l="0" t="0" r="r" b="b"/>
                <a:pathLst>
                  <a:path w="648" h="180">
                    <a:moveTo>
                      <a:pt x="0" y="180"/>
                    </a:moveTo>
                    <a:cubicBezTo>
                      <a:pt x="648" y="180"/>
                      <a:pt x="648" y="180"/>
                      <a:pt x="648" y="180"/>
                    </a:cubicBezTo>
                    <a:cubicBezTo>
                      <a:pt x="618" y="104"/>
                      <a:pt x="550" y="40"/>
                      <a:pt x="503" y="0"/>
                    </a:cubicBezTo>
                    <a:cubicBezTo>
                      <a:pt x="145" y="0"/>
                      <a:pt x="145" y="0"/>
                      <a:pt x="145" y="0"/>
                    </a:cubicBezTo>
                    <a:cubicBezTo>
                      <a:pt x="87" y="40"/>
                      <a:pt x="33" y="104"/>
                      <a:pt x="0" y="180"/>
                    </a:cubicBezTo>
                    <a:close/>
                  </a:path>
                </a:pathLst>
              </a:custGeom>
              <a:solidFill>
                <a:srgbClr val="F494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31" name="íšḷiḍè">
                <a:extLst>
                  <a:ext uri="{FF2B5EF4-FFF2-40B4-BE49-F238E27FC236}">
                    <a16:creationId xmlns:a16="http://schemas.microsoft.com/office/drawing/2014/main" id="{5362C9D3-7D5C-400F-BFC0-87D306F50D45}"/>
                  </a:ext>
                </a:extLst>
              </p:cNvPr>
              <p:cNvSpPr/>
              <p:nvPr/>
            </p:nvSpPr>
            <p:spPr bwMode="gray">
              <a:xfrm>
                <a:off x="3558" y="644"/>
                <a:ext cx="565" cy="339"/>
              </a:xfrm>
              <a:custGeom>
                <a:avLst/>
                <a:gdLst>
                  <a:gd name="T0" fmla="*/ 1686 w 2250"/>
                  <a:gd name="T1" fmla="*/ 659 h 1353"/>
                  <a:gd name="T2" fmla="*/ 1590 w 2250"/>
                  <a:gd name="T3" fmla="*/ 897 h 1353"/>
                  <a:gd name="T4" fmla="*/ 1547 w 2250"/>
                  <a:gd name="T5" fmla="*/ 528 h 1353"/>
                  <a:gd name="T6" fmla="*/ 1363 w 2250"/>
                  <a:gd name="T7" fmla="*/ 443 h 1353"/>
                  <a:gd name="T8" fmla="*/ 879 w 2250"/>
                  <a:gd name="T9" fmla="*/ 443 h 1353"/>
                  <a:gd name="T10" fmla="*/ 694 w 2250"/>
                  <a:gd name="T11" fmla="*/ 528 h 1353"/>
                  <a:gd name="T12" fmla="*/ 651 w 2250"/>
                  <a:gd name="T13" fmla="*/ 897 h 1353"/>
                  <a:gd name="T14" fmla="*/ 554 w 2250"/>
                  <a:gd name="T15" fmla="*/ 659 h 1353"/>
                  <a:gd name="T16" fmla="*/ 0 w 2250"/>
                  <a:gd name="T17" fmla="*/ 0 h 1353"/>
                  <a:gd name="T18" fmla="*/ 31 w 2250"/>
                  <a:gd name="T19" fmla="*/ 326 h 1353"/>
                  <a:gd name="T20" fmla="*/ 112 w 2250"/>
                  <a:gd name="T21" fmla="*/ 768 h 1353"/>
                  <a:gd name="T22" fmla="*/ 154 w 2250"/>
                  <a:gd name="T23" fmla="*/ 887 h 1353"/>
                  <a:gd name="T24" fmla="*/ 254 w 2250"/>
                  <a:gd name="T25" fmla="*/ 988 h 1353"/>
                  <a:gd name="T26" fmla="*/ 928 w 2250"/>
                  <a:gd name="T27" fmla="*/ 1306 h 1353"/>
                  <a:gd name="T28" fmla="*/ 997 w 2250"/>
                  <a:gd name="T29" fmla="*/ 1329 h 1353"/>
                  <a:gd name="T30" fmla="*/ 1126 w 2250"/>
                  <a:gd name="T31" fmla="*/ 1353 h 1353"/>
                  <a:gd name="T32" fmla="*/ 1128 w 2250"/>
                  <a:gd name="T33" fmla="*/ 1353 h 1353"/>
                  <a:gd name="T34" fmla="*/ 1326 w 2250"/>
                  <a:gd name="T35" fmla="*/ 1306 h 1353"/>
                  <a:gd name="T36" fmla="*/ 2000 w 2250"/>
                  <a:gd name="T37" fmla="*/ 988 h 1353"/>
                  <a:gd name="T38" fmla="*/ 2137 w 2250"/>
                  <a:gd name="T39" fmla="*/ 801 h 1353"/>
                  <a:gd name="T40" fmla="*/ 2224 w 2250"/>
                  <a:gd name="T41" fmla="*/ 326 h 1353"/>
                  <a:gd name="T42" fmla="*/ 2250 w 2250"/>
                  <a:gd name="T43" fmla="*/ 62 h 1353"/>
                  <a:gd name="T44" fmla="*/ 1686 w 2250"/>
                  <a:gd name="T45" fmla="*/ 659 h 1353"/>
                  <a:gd name="T46" fmla="*/ 1426 w 2250"/>
                  <a:gd name="T47" fmla="*/ 1097 h 1353"/>
                  <a:gd name="T48" fmla="*/ 1300 w 2250"/>
                  <a:gd name="T49" fmla="*/ 1161 h 1353"/>
                  <a:gd name="T50" fmla="*/ 1120 w 2250"/>
                  <a:gd name="T51" fmla="*/ 1048 h 1353"/>
                  <a:gd name="T52" fmla="*/ 941 w 2250"/>
                  <a:gd name="T53" fmla="*/ 1161 h 1353"/>
                  <a:gd name="T54" fmla="*/ 814 w 2250"/>
                  <a:gd name="T55" fmla="*/ 1097 h 1353"/>
                  <a:gd name="T56" fmla="*/ 712 w 2250"/>
                  <a:gd name="T57" fmla="*/ 701 h 1353"/>
                  <a:gd name="T58" fmla="*/ 1126 w 2250"/>
                  <a:gd name="T59" fmla="*/ 533 h 1353"/>
                  <a:gd name="T60" fmla="*/ 1529 w 2250"/>
                  <a:gd name="T61" fmla="*/ 701 h 1353"/>
                  <a:gd name="T62" fmla="*/ 1426 w 2250"/>
                  <a:gd name="T63" fmla="*/ 1097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0" h="1353">
                    <a:moveTo>
                      <a:pt x="1686" y="659"/>
                    </a:moveTo>
                    <a:cubicBezTo>
                      <a:pt x="1636" y="793"/>
                      <a:pt x="1590" y="897"/>
                      <a:pt x="1590" y="897"/>
                    </a:cubicBezTo>
                    <a:cubicBezTo>
                      <a:pt x="1633" y="610"/>
                      <a:pt x="1547" y="528"/>
                      <a:pt x="1547" y="528"/>
                    </a:cubicBezTo>
                    <a:cubicBezTo>
                      <a:pt x="1514" y="491"/>
                      <a:pt x="1440" y="463"/>
                      <a:pt x="1363" y="443"/>
                    </a:cubicBezTo>
                    <a:cubicBezTo>
                      <a:pt x="1204" y="403"/>
                      <a:pt x="1038" y="403"/>
                      <a:pt x="879" y="443"/>
                    </a:cubicBezTo>
                    <a:cubicBezTo>
                      <a:pt x="801" y="463"/>
                      <a:pt x="727" y="491"/>
                      <a:pt x="694" y="528"/>
                    </a:cubicBezTo>
                    <a:cubicBezTo>
                      <a:pt x="694" y="528"/>
                      <a:pt x="608" y="610"/>
                      <a:pt x="651" y="897"/>
                    </a:cubicBezTo>
                    <a:cubicBezTo>
                      <a:pt x="651" y="897"/>
                      <a:pt x="604" y="793"/>
                      <a:pt x="554" y="659"/>
                    </a:cubicBezTo>
                    <a:cubicBezTo>
                      <a:pt x="554" y="659"/>
                      <a:pt x="138" y="112"/>
                      <a:pt x="0" y="0"/>
                    </a:cubicBezTo>
                    <a:cubicBezTo>
                      <a:pt x="7" y="103"/>
                      <a:pt x="17" y="212"/>
                      <a:pt x="31" y="326"/>
                    </a:cubicBezTo>
                    <a:cubicBezTo>
                      <a:pt x="112" y="768"/>
                      <a:pt x="112" y="768"/>
                      <a:pt x="112" y="768"/>
                    </a:cubicBezTo>
                    <a:cubicBezTo>
                      <a:pt x="119" y="810"/>
                      <a:pt x="133" y="850"/>
                      <a:pt x="154" y="887"/>
                    </a:cubicBezTo>
                    <a:cubicBezTo>
                      <a:pt x="176" y="925"/>
                      <a:pt x="208" y="966"/>
                      <a:pt x="254" y="988"/>
                    </a:cubicBezTo>
                    <a:cubicBezTo>
                      <a:pt x="254" y="988"/>
                      <a:pt x="616" y="1212"/>
                      <a:pt x="928" y="1306"/>
                    </a:cubicBezTo>
                    <a:cubicBezTo>
                      <a:pt x="928" y="1306"/>
                      <a:pt x="958" y="1317"/>
                      <a:pt x="997" y="1329"/>
                    </a:cubicBezTo>
                    <a:cubicBezTo>
                      <a:pt x="1036" y="1341"/>
                      <a:pt x="1086" y="1353"/>
                      <a:pt x="1126" y="1353"/>
                    </a:cubicBezTo>
                    <a:cubicBezTo>
                      <a:pt x="1128" y="1353"/>
                      <a:pt x="1128" y="1353"/>
                      <a:pt x="1128" y="1353"/>
                    </a:cubicBezTo>
                    <a:cubicBezTo>
                      <a:pt x="1209" y="1353"/>
                      <a:pt x="1326" y="1306"/>
                      <a:pt x="1326" y="1306"/>
                    </a:cubicBezTo>
                    <a:cubicBezTo>
                      <a:pt x="1639" y="1212"/>
                      <a:pt x="2000" y="988"/>
                      <a:pt x="2000" y="988"/>
                    </a:cubicBezTo>
                    <a:cubicBezTo>
                      <a:pt x="2101" y="940"/>
                      <a:pt x="2137" y="801"/>
                      <a:pt x="2137" y="801"/>
                    </a:cubicBezTo>
                    <a:cubicBezTo>
                      <a:pt x="2224" y="326"/>
                      <a:pt x="2224" y="326"/>
                      <a:pt x="2224" y="326"/>
                    </a:cubicBezTo>
                    <a:cubicBezTo>
                      <a:pt x="2235" y="234"/>
                      <a:pt x="2244" y="146"/>
                      <a:pt x="2250" y="62"/>
                    </a:cubicBezTo>
                    <a:cubicBezTo>
                      <a:pt x="2112" y="173"/>
                      <a:pt x="1686" y="659"/>
                      <a:pt x="1686" y="659"/>
                    </a:cubicBezTo>
                    <a:close/>
                    <a:moveTo>
                      <a:pt x="1426" y="1097"/>
                    </a:moveTo>
                    <a:cubicBezTo>
                      <a:pt x="1394" y="1138"/>
                      <a:pt x="1348" y="1160"/>
                      <a:pt x="1300" y="1161"/>
                    </a:cubicBezTo>
                    <a:cubicBezTo>
                      <a:pt x="1179" y="1163"/>
                      <a:pt x="1120" y="1048"/>
                      <a:pt x="1120" y="1048"/>
                    </a:cubicBezTo>
                    <a:cubicBezTo>
                      <a:pt x="1120" y="1048"/>
                      <a:pt x="1062" y="1163"/>
                      <a:pt x="941" y="1161"/>
                    </a:cubicBezTo>
                    <a:cubicBezTo>
                      <a:pt x="893" y="1160"/>
                      <a:pt x="847" y="1138"/>
                      <a:pt x="814" y="1097"/>
                    </a:cubicBezTo>
                    <a:cubicBezTo>
                      <a:pt x="768" y="1040"/>
                      <a:pt x="713" y="925"/>
                      <a:pt x="712" y="701"/>
                    </a:cubicBezTo>
                    <a:cubicBezTo>
                      <a:pt x="712" y="701"/>
                      <a:pt x="775" y="533"/>
                      <a:pt x="1126" y="533"/>
                    </a:cubicBezTo>
                    <a:cubicBezTo>
                      <a:pt x="1489" y="533"/>
                      <a:pt x="1529" y="701"/>
                      <a:pt x="1529" y="701"/>
                    </a:cubicBezTo>
                    <a:cubicBezTo>
                      <a:pt x="1528" y="925"/>
                      <a:pt x="1472" y="1040"/>
                      <a:pt x="1426" y="10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32" name="íṩḻiḋè">
                <a:extLst>
                  <a:ext uri="{FF2B5EF4-FFF2-40B4-BE49-F238E27FC236}">
                    <a16:creationId xmlns:a16="http://schemas.microsoft.com/office/drawing/2014/main" id="{D42812AF-4D8B-4A5A-B15F-E8CDEE63DA3E}"/>
                  </a:ext>
                </a:extLst>
              </p:cNvPr>
              <p:cNvSpPr/>
              <p:nvPr/>
            </p:nvSpPr>
            <p:spPr bwMode="gray">
              <a:xfrm>
                <a:off x="3175" y="1046"/>
                <a:ext cx="1040" cy="1241"/>
              </a:xfrm>
              <a:custGeom>
                <a:avLst/>
                <a:gdLst>
                  <a:gd name="T0" fmla="*/ 3760 w 4141"/>
                  <a:gd name="T1" fmla="*/ 35 h 4953"/>
                  <a:gd name="T2" fmla="*/ 3375 w 4141"/>
                  <a:gd name="T3" fmla="*/ 0 h 4953"/>
                  <a:gd name="T4" fmla="*/ 2635 w 4141"/>
                  <a:gd name="T5" fmla="*/ 985 h 4953"/>
                  <a:gd name="T6" fmla="*/ 1894 w 4141"/>
                  <a:gd name="T7" fmla="*/ 0 h 4953"/>
                  <a:gd name="T8" fmla="*/ 1510 w 4141"/>
                  <a:gd name="T9" fmla="*/ 35 h 4953"/>
                  <a:gd name="T10" fmla="*/ 682 w 4141"/>
                  <a:gd name="T11" fmla="*/ 545 h 4953"/>
                  <a:gd name="T12" fmla="*/ 598 w 4141"/>
                  <a:gd name="T13" fmla="*/ 735 h 4953"/>
                  <a:gd name="T14" fmla="*/ 170 w 4141"/>
                  <a:gd name="T15" fmla="*/ 2199 h 4953"/>
                  <a:gd name="T16" fmla="*/ 4 w 4141"/>
                  <a:gd name="T17" fmla="*/ 3141 h 4953"/>
                  <a:gd name="T18" fmla="*/ 1 w 4141"/>
                  <a:gd name="T19" fmla="*/ 3246 h 4953"/>
                  <a:gd name="T20" fmla="*/ 822 w 4141"/>
                  <a:gd name="T21" fmla="*/ 3201 h 4953"/>
                  <a:gd name="T22" fmla="*/ 1128 w 4141"/>
                  <a:gd name="T23" fmla="*/ 1582 h 4953"/>
                  <a:gd name="T24" fmla="*/ 1167 w 4141"/>
                  <a:gd name="T25" fmla="*/ 4716 h 4953"/>
                  <a:gd name="T26" fmla="*/ 1167 w 4141"/>
                  <a:gd name="T27" fmla="*/ 4925 h 4953"/>
                  <a:gd name="T28" fmla="*/ 2635 w 4141"/>
                  <a:gd name="T29" fmla="*/ 4953 h 4953"/>
                  <a:gd name="T30" fmla="*/ 4075 w 4141"/>
                  <a:gd name="T31" fmla="*/ 4893 h 4953"/>
                  <a:gd name="T32" fmla="*/ 4079 w 4141"/>
                  <a:gd name="T33" fmla="*/ 4641 h 4953"/>
                  <a:gd name="T34" fmla="*/ 4141 w 4141"/>
                  <a:gd name="T35" fmla="*/ 1582 h 4953"/>
                  <a:gd name="T36" fmla="*/ 3760 w 4141"/>
                  <a:gd name="T37" fmla="*/ 35 h 4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41" h="4953">
                    <a:moveTo>
                      <a:pt x="3760" y="35"/>
                    </a:moveTo>
                    <a:cubicBezTo>
                      <a:pt x="3375" y="0"/>
                      <a:pt x="3375" y="0"/>
                      <a:pt x="3375" y="0"/>
                    </a:cubicBezTo>
                    <a:cubicBezTo>
                      <a:pt x="2635" y="985"/>
                      <a:pt x="2635" y="985"/>
                      <a:pt x="2635" y="985"/>
                    </a:cubicBezTo>
                    <a:cubicBezTo>
                      <a:pt x="1894" y="0"/>
                      <a:pt x="1894" y="0"/>
                      <a:pt x="1894" y="0"/>
                    </a:cubicBezTo>
                    <a:cubicBezTo>
                      <a:pt x="1510" y="35"/>
                      <a:pt x="1510" y="35"/>
                      <a:pt x="1510" y="35"/>
                    </a:cubicBezTo>
                    <a:cubicBezTo>
                      <a:pt x="1169" y="67"/>
                      <a:pt x="860" y="253"/>
                      <a:pt x="682" y="545"/>
                    </a:cubicBezTo>
                    <a:cubicBezTo>
                      <a:pt x="643" y="609"/>
                      <a:pt x="612" y="674"/>
                      <a:pt x="598" y="735"/>
                    </a:cubicBezTo>
                    <a:cubicBezTo>
                      <a:pt x="170" y="2199"/>
                      <a:pt x="170" y="2199"/>
                      <a:pt x="170" y="2199"/>
                    </a:cubicBezTo>
                    <a:cubicBezTo>
                      <a:pt x="80" y="2506"/>
                      <a:pt x="24" y="2822"/>
                      <a:pt x="4" y="3141"/>
                    </a:cubicBezTo>
                    <a:cubicBezTo>
                      <a:pt x="2" y="3187"/>
                      <a:pt x="0" y="3225"/>
                      <a:pt x="1" y="3246"/>
                    </a:cubicBezTo>
                    <a:cubicBezTo>
                      <a:pt x="822" y="3201"/>
                      <a:pt x="822" y="3201"/>
                      <a:pt x="822" y="3201"/>
                    </a:cubicBezTo>
                    <a:cubicBezTo>
                      <a:pt x="1128" y="1582"/>
                      <a:pt x="1128" y="1582"/>
                      <a:pt x="1128" y="1582"/>
                    </a:cubicBezTo>
                    <a:cubicBezTo>
                      <a:pt x="1167" y="4716"/>
                      <a:pt x="1167" y="4716"/>
                      <a:pt x="1167" y="4716"/>
                    </a:cubicBezTo>
                    <a:cubicBezTo>
                      <a:pt x="1167" y="4925"/>
                      <a:pt x="1167" y="4925"/>
                      <a:pt x="1167" y="4925"/>
                    </a:cubicBezTo>
                    <a:cubicBezTo>
                      <a:pt x="2635" y="4953"/>
                      <a:pt x="2635" y="4953"/>
                      <a:pt x="2635" y="4953"/>
                    </a:cubicBezTo>
                    <a:cubicBezTo>
                      <a:pt x="4075" y="4893"/>
                      <a:pt x="4075" y="4893"/>
                      <a:pt x="4075" y="4893"/>
                    </a:cubicBezTo>
                    <a:cubicBezTo>
                      <a:pt x="4079" y="4641"/>
                      <a:pt x="4079" y="4641"/>
                      <a:pt x="4079" y="4641"/>
                    </a:cubicBezTo>
                    <a:cubicBezTo>
                      <a:pt x="4141" y="1582"/>
                      <a:pt x="4141" y="1582"/>
                      <a:pt x="4141" y="1582"/>
                    </a:cubicBezTo>
                    <a:cubicBezTo>
                      <a:pt x="4141" y="1582"/>
                      <a:pt x="4100" y="67"/>
                      <a:pt x="3760" y="35"/>
                    </a:cubicBezTo>
                    <a:close/>
                  </a:path>
                </a:pathLst>
              </a:custGeom>
              <a:solidFill>
                <a:srgbClr val="AFD8D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33" name="îŝļídè">
                <a:extLst>
                  <a:ext uri="{FF2B5EF4-FFF2-40B4-BE49-F238E27FC236}">
                    <a16:creationId xmlns:a16="http://schemas.microsoft.com/office/drawing/2014/main" id="{D821FE8B-9E8D-46A3-A45B-9A67AF7D9C64}"/>
                  </a:ext>
                </a:extLst>
              </p:cNvPr>
              <p:cNvSpPr/>
              <p:nvPr/>
            </p:nvSpPr>
            <p:spPr bwMode="gray">
              <a:xfrm>
                <a:off x="3810" y="1300"/>
                <a:ext cx="7" cy="98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4" name="îṣḻîḋe">
                <a:extLst>
                  <a:ext uri="{FF2B5EF4-FFF2-40B4-BE49-F238E27FC236}">
                    <a16:creationId xmlns:a16="http://schemas.microsoft.com/office/drawing/2014/main" id="{59DCAE44-8E1B-45B2-8345-CC5D459E58D4}"/>
                  </a:ext>
                </a:extLst>
              </p:cNvPr>
              <p:cNvSpPr/>
              <p:nvPr/>
            </p:nvSpPr>
            <p:spPr bwMode="gray">
              <a:xfrm>
                <a:off x="3856" y="1298"/>
                <a:ext cx="6" cy="98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5" name="íŝ1îḍe">
                <a:extLst>
                  <a:ext uri="{FF2B5EF4-FFF2-40B4-BE49-F238E27FC236}">
                    <a16:creationId xmlns:a16="http://schemas.microsoft.com/office/drawing/2014/main" id="{CDFF4AAC-B0D3-4173-A313-E44043017E63}"/>
                  </a:ext>
                </a:extLst>
              </p:cNvPr>
              <p:cNvSpPr/>
              <p:nvPr/>
            </p:nvSpPr>
            <p:spPr bwMode="gray">
              <a:xfrm>
                <a:off x="3821" y="2270"/>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6" name="íśľîḓè">
                <a:extLst>
                  <a:ext uri="{FF2B5EF4-FFF2-40B4-BE49-F238E27FC236}">
                    <a16:creationId xmlns:a16="http://schemas.microsoft.com/office/drawing/2014/main" id="{072DAA0B-6A9E-4561-8B3F-C9C047884737}"/>
                  </a:ext>
                </a:extLst>
              </p:cNvPr>
              <p:cNvSpPr/>
              <p:nvPr/>
            </p:nvSpPr>
            <p:spPr bwMode="gray">
              <a:xfrm>
                <a:off x="3821" y="2260"/>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7" name="íSlïḑé">
                <a:extLst>
                  <a:ext uri="{FF2B5EF4-FFF2-40B4-BE49-F238E27FC236}">
                    <a16:creationId xmlns:a16="http://schemas.microsoft.com/office/drawing/2014/main" id="{B756CBCA-BA92-4176-8782-30116675C531}"/>
                  </a:ext>
                </a:extLst>
              </p:cNvPr>
              <p:cNvSpPr/>
              <p:nvPr/>
            </p:nvSpPr>
            <p:spPr bwMode="gray">
              <a:xfrm>
                <a:off x="3821" y="2249"/>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8" name="îśľïďè">
                <a:extLst>
                  <a:ext uri="{FF2B5EF4-FFF2-40B4-BE49-F238E27FC236}">
                    <a16:creationId xmlns:a16="http://schemas.microsoft.com/office/drawing/2014/main" id="{B9A50257-B100-4B7D-BBE7-4EDD77225B79}"/>
                  </a:ext>
                </a:extLst>
              </p:cNvPr>
              <p:cNvSpPr/>
              <p:nvPr/>
            </p:nvSpPr>
            <p:spPr bwMode="gray">
              <a:xfrm>
                <a:off x="3821" y="223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39" name="iṥlídê">
                <a:extLst>
                  <a:ext uri="{FF2B5EF4-FFF2-40B4-BE49-F238E27FC236}">
                    <a16:creationId xmlns:a16="http://schemas.microsoft.com/office/drawing/2014/main" id="{B783E9E8-98C8-4BAF-9C9B-80B9F0D3D64C}"/>
                  </a:ext>
                </a:extLst>
              </p:cNvPr>
              <p:cNvSpPr/>
              <p:nvPr/>
            </p:nvSpPr>
            <p:spPr bwMode="gray">
              <a:xfrm>
                <a:off x="3821" y="222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0" name="iṣḷîďé">
                <a:extLst>
                  <a:ext uri="{FF2B5EF4-FFF2-40B4-BE49-F238E27FC236}">
                    <a16:creationId xmlns:a16="http://schemas.microsoft.com/office/drawing/2014/main" id="{F00D76F2-8561-4E1C-A02D-CD662AE02DF8}"/>
                  </a:ext>
                </a:extLst>
              </p:cNvPr>
              <p:cNvSpPr/>
              <p:nvPr/>
            </p:nvSpPr>
            <p:spPr bwMode="gray">
              <a:xfrm>
                <a:off x="3821" y="2217"/>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1" name="íšḻïḓê">
                <a:extLst>
                  <a:ext uri="{FF2B5EF4-FFF2-40B4-BE49-F238E27FC236}">
                    <a16:creationId xmlns:a16="http://schemas.microsoft.com/office/drawing/2014/main" id="{6EDBA92A-85D3-4E33-B630-7787F90B3C0A}"/>
                  </a:ext>
                </a:extLst>
              </p:cNvPr>
              <p:cNvSpPr/>
              <p:nvPr/>
            </p:nvSpPr>
            <p:spPr bwMode="gray">
              <a:xfrm>
                <a:off x="3821" y="2206"/>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2" name="ïsḻiḓe">
                <a:extLst>
                  <a:ext uri="{FF2B5EF4-FFF2-40B4-BE49-F238E27FC236}">
                    <a16:creationId xmlns:a16="http://schemas.microsoft.com/office/drawing/2014/main" id="{AFD58D4C-5327-4AE0-8A79-34F36B095D5D}"/>
                  </a:ext>
                </a:extLst>
              </p:cNvPr>
              <p:cNvSpPr/>
              <p:nvPr/>
            </p:nvSpPr>
            <p:spPr bwMode="gray">
              <a:xfrm>
                <a:off x="3821" y="2197"/>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3" name="iṣ1íďê">
                <a:extLst>
                  <a:ext uri="{FF2B5EF4-FFF2-40B4-BE49-F238E27FC236}">
                    <a16:creationId xmlns:a16="http://schemas.microsoft.com/office/drawing/2014/main" id="{6B6C74D2-F5AF-42B6-91F6-DED5EC28DD48}"/>
                  </a:ext>
                </a:extLst>
              </p:cNvPr>
              <p:cNvSpPr/>
              <p:nvPr/>
            </p:nvSpPr>
            <p:spPr bwMode="gray">
              <a:xfrm>
                <a:off x="3821" y="218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4" name="ïṥḷîḑê">
                <a:extLst>
                  <a:ext uri="{FF2B5EF4-FFF2-40B4-BE49-F238E27FC236}">
                    <a16:creationId xmlns:a16="http://schemas.microsoft.com/office/drawing/2014/main" id="{A74E9C81-6066-4D43-B795-8B37338CA78E}"/>
                  </a:ext>
                </a:extLst>
              </p:cNvPr>
              <p:cNvSpPr/>
              <p:nvPr/>
            </p:nvSpPr>
            <p:spPr bwMode="gray">
              <a:xfrm>
                <a:off x="3821" y="217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5" name="ïSlîḑe">
                <a:extLst>
                  <a:ext uri="{FF2B5EF4-FFF2-40B4-BE49-F238E27FC236}">
                    <a16:creationId xmlns:a16="http://schemas.microsoft.com/office/drawing/2014/main" id="{1C7974C9-BB27-4401-B206-011EFE49684D}"/>
                  </a:ext>
                </a:extLst>
              </p:cNvPr>
              <p:cNvSpPr/>
              <p:nvPr/>
            </p:nvSpPr>
            <p:spPr bwMode="gray">
              <a:xfrm>
                <a:off x="3821" y="2163"/>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6" name="îš1îḑé">
                <a:extLst>
                  <a:ext uri="{FF2B5EF4-FFF2-40B4-BE49-F238E27FC236}">
                    <a16:creationId xmlns:a16="http://schemas.microsoft.com/office/drawing/2014/main" id="{22BB89FE-BA55-4B2E-880E-A94E486F47A3}"/>
                  </a:ext>
                </a:extLst>
              </p:cNvPr>
              <p:cNvSpPr/>
              <p:nvPr/>
            </p:nvSpPr>
            <p:spPr bwMode="gray">
              <a:xfrm>
                <a:off x="3821" y="2154"/>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7" name="îṧļíḓê">
                <a:extLst>
                  <a:ext uri="{FF2B5EF4-FFF2-40B4-BE49-F238E27FC236}">
                    <a16:creationId xmlns:a16="http://schemas.microsoft.com/office/drawing/2014/main" id="{589A0C7A-6269-4BF1-9143-5C1C18625F64}"/>
                  </a:ext>
                </a:extLst>
              </p:cNvPr>
              <p:cNvSpPr/>
              <p:nvPr/>
            </p:nvSpPr>
            <p:spPr bwMode="gray">
              <a:xfrm>
                <a:off x="3821" y="2143"/>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8" name="íšḷiḋè">
                <a:extLst>
                  <a:ext uri="{FF2B5EF4-FFF2-40B4-BE49-F238E27FC236}">
                    <a16:creationId xmlns:a16="http://schemas.microsoft.com/office/drawing/2014/main" id="{C96EF7AE-9C25-4C1A-98A5-F0D15EF5884F}"/>
                  </a:ext>
                </a:extLst>
              </p:cNvPr>
              <p:cNvSpPr/>
              <p:nvPr/>
            </p:nvSpPr>
            <p:spPr bwMode="gray">
              <a:xfrm>
                <a:off x="3821" y="213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49" name="ïŝḷïďè">
                <a:extLst>
                  <a:ext uri="{FF2B5EF4-FFF2-40B4-BE49-F238E27FC236}">
                    <a16:creationId xmlns:a16="http://schemas.microsoft.com/office/drawing/2014/main" id="{D705FA54-09AA-47E8-BB54-E2ABBE953662}"/>
                  </a:ext>
                </a:extLst>
              </p:cNvPr>
              <p:cNvSpPr/>
              <p:nvPr/>
            </p:nvSpPr>
            <p:spPr bwMode="gray">
              <a:xfrm>
                <a:off x="3821" y="2121"/>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0" name="ïŝľidé">
                <a:extLst>
                  <a:ext uri="{FF2B5EF4-FFF2-40B4-BE49-F238E27FC236}">
                    <a16:creationId xmlns:a16="http://schemas.microsoft.com/office/drawing/2014/main" id="{E6F09CBA-6A6E-4304-9CF8-CC80D165F427}"/>
                  </a:ext>
                </a:extLst>
              </p:cNvPr>
              <p:cNvSpPr/>
              <p:nvPr/>
            </p:nvSpPr>
            <p:spPr bwMode="gray">
              <a:xfrm>
                <a:off x="3821" y="2110"/>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1" name="îṡļïḍê">
                <a:extLst>
                  <a:ext uri="{FF2B5EF4-FFF2-40B4-BE49-F238E27FC236}">
                    <a16:creationId xmlns:a16="http://schemas.microsoft.com/office/drawing/2014/main" id="{B045BA68-F030-445F-BA86-EC4A8E31BD31}"/>
                  </a:ext>
                </a:extLst>
              </p:cNvPr>
              <p:cNvSpPr/>
              <p:nvPr/>
            </p:nvSpPr>
            <p:spPr bwMode="gray">
              <a:xfrm>
                <a:off x="3821" y="2100"/>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2" name="ïṣ1íḓe">
                <a:extLst>
                  <a:ext uri="{FF2B5EF4-FFF2-40B4-BE49-F238E27FC236}">
                    <a16:creationId xmlns:a16="http://schemas.microsoft.com/office/drawing/2014/main" id="{EE5059DA-79EA-468E-9448-409C03695479}"/>
                  </a:ext>
                </a:extLst>
              </p:cNvPr>
              <p:cNvSpPr/>
              <p:nvPr/>
            </p:nvSpPr>
            <p:spPr bwMode="gray">
              <a:xfrm>
                <a:off x="3821" y="2090"/>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3" name="íṡḷïḋé">
                <a:extLst>
                  <a:ext uri="{FF2B5EF4-FFF2-40B4-BE49-F238E27FC236}">
                    <a16:creationId xmlns:a16="http://schemas.microsoft.com/office/drawing/2014/main" id="{0EF415B0-B22F-4C3A-8437-0CF4E5515A79}"/>
                  </a:ext>
                </a:extLst>
              </p:cNvPr>
              <p:cNvSpPr/>
              <p:nvPr/>
            </p:nvSpPr>
            <p:spPr bwMode="gray">
              <a:xfrm>
                <a:off x="3821" y="207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4" name="iŝḻïḓê">
                <a:extLst>
                  <a:ext uri="{FF2B5EF4-FFF2-40B4-BE49-F238E27FC236}">
                    <a16:creationId xmlns:a16="http://schemas.microsoft.com/office/drawing/2014/main" id="{3129534B-DFB0-4D9F-890F-8E6329636157}"/>
                  </a:ext>
                </a:extLst>
              </p:cNvPr>
              <p:cNvSpPr/>
              <p:nvPr/>
            </p:nvSpPr>
            <p:spPr bwMode="gray">
              <a:xfrm>
                <a:off x="3821" y="206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5" name="íš1îḑê">
                <a:extLst>
                  <a:ext uri="{FF2B5EF4-FFF2-40B4-BE49-F238E27FC236}">
                    <a16:creationId xmlns:a16="http://schemas.microsoft.com/office/drawing/2014/main" id="{C47EAFD8-B4AB-4361-A0A3-E14239337E15}"/>
                  </a:ext>
                </a:extLst>
              </p:cNvPr>
              <p:cNvSpPr/>
              <p:nvPr/>
            </p:nvSpPr>
            <p:spPr bwMode="gray">
              <a:xfrm>
                <a:off x="3821" y="205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6" name="íṣļïḓè">
                <a:extLst>
                  <a:ext uri="{FF2B5EF4-FFF2-40B4-BE49-F238E27FC236}">
                    <a16:creationId xmlns:a16="http://schemas.microsoft.com/office/drawing/2014/main" id="{A5A3311A-758C-494D-89FF-ADA79A0C7A25}"/>
                  </a:ext>
                </a:extLst>
              </p:cNvPr>
              <p:cNvSpPr/>
              <p:nvPr/>
            </p:nvSpPr>
            <p:spPr bwMode="gray">
              <a:xfrm>
                <a:off x="3821" y="2045"/>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7" name="íṥľïdé">
                <a:extLst>
                  <a:ext uri="{FF2B5EF4-FFF2-40B4-BE49-F238E27FC236}">
                    <a16:creationId xmlns:a16="http://schemas.microsoft.com/office/drawing/2014/main" id="{78E16113-FEC4-4E89-A6C7-F75533D878E6}"/>
                  </a:ext>
                </a:extLst>
              </p:cNvPr>
              <p:cNvSpPr/>
              <p:nvPr/>
            </p:nvSpPr>
            <p:spPr bwMode="gray">
              <a:xfrm>
                <a:off x="3821" y="203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8" name="íṩḻîḍè">
                <a:extLst>
                  <a:ext uri="{FF2B5EF4-FFF2-40B4-BE49-F238E27FC236}">
                    <a16:creationId xmlns:a16="http://schemas.microsoft.com/office/drawing/2014/main" id="{376CDD25-327D-4514-BBD3-06D49AC61E04}"/>
                  </a:ext>
                </a:extLst>
              </p:cNvPr>
              <p:cNvSpPr/>
              <p:nvPr/>
            </p:nvSpPr>
            <p:spPr bwMode="gray">
              <a:xfrm>
                <a:off x="3821" y="2024"/>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59" name="îSļîďè">
                <a:extLst>
                  <a:ext uri="{FF2B5EF4-FFF2-40B4-BE49-F238E27FC236}">
                    <a16:creationId xmlns:a16="http://schemas.microsoft.com/office/drawing/2014/main" id="{08D5011A-86A9-49B0-A025-541D44D15D29}"/>
                  </a:ext>
                </a:extLst>
              </p:cNvPr>
              <p:cNvSpPr/>
              <p:nvPr/>
            </p:nvSpPr>
            <p:spPr bwMode="gray">
              <a:xfrm>
                <a:off x="3821" y="2014"/>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0" name="ïşļîḍé">
                <a:extLst>
                  <a:ext uri="{FF2B5EF4-FFF2-40B4-BE49-F238E27FC236}">
                    <a16:creationId xmlns:a16="http://schemas.microsoft.com/office/drawing/2014/main" id="{965B2761-ACC4-42F5-B725-F561FA9B7419}"/>
                  </a:ext>
                </a:extLst>
              </p:cNvPr>
              <p:cNvSpPr/>
              <p:nvPr/>
            </p:nvSpPr>
            <p:spPr bwMode="gray">
              <a:xfrm>
                <a:off x="3821" y="2002"/>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1" name="ïśḻide">
                <a:extLst>
                  <a:ext uri="{FF2B5EF4-FFF2-40B4-BE49-F238E27FC236}">
                    <a16:creationId xmlns:a16="http://schemas.microsoft.com/office/drawing/2014/main" id="{16E7F503-B359-4485-B03E-3D8AD78F6A00}"/>
                  </a:ext>
                </a:extLst>
              </p:cNvPr>
              <p:cNvSpPr/>
              <p:nvPr/>
            </p:nvSpPr>
            <p:spPr bwMode="gray">
              <a:xfrm>
                <a:off x="3821" y="1992"/>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2" name="îṩḷíḑé">
                <a:extLst>
                  <a:ext uri="{FF2B5EF4-FFF2-40B4-BE49-F238E27FC236}">
                    <a16:creationId xmlns:a16="http://schemas.microsoft.com/office/drawing/2014/main" id="{80E86442-A338-40F1-B3DD-AE989B0B2854}"/>
                  </a:ext>
                </a:extLst>
              </p:cNvPr>
              <p:cNvSpPr/>
              <p:nvPr/>
            </p:nvSpPr>
            <p:spPr bwMode="gray">
              <a:xfrm>
                <a:off x="3821" y="198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3" name="íṡļíḍè">
                <a:extLst>
                  <a:ext uri="{FF2B5EF4-FFF2-40B4-BE49-F238E27FC236}">
                    <a16:creationId xmlns:a16="http://schemas.microsoft.com/office/drawing/2014/main" id="{79E2885A-79D3-4BFA-BA5E-BE6B3797D29E}"/>
                  </a:ext>
                </a:extLst>
              </p:cNvPr>
              <p:cNvSpPr/>
              <p:nvPr/>
            </p:nvSpPr>
            <p:spPr bwMode="gray">
              <a:xfrm>
                <a:off x="3821" y="1971"/>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4" name="ïšľîďé">
                <a:extLst>
                  <a:ext uri="{FF2B5EF4-FFF2-40B4-BE49-F238E27FC236}">
                    <a16:creationId xmlns:a16="http://schemas.microsoft.com/office/drawing/2014/main" id="{CFB05080-53D7-46DA-8F63-BB4F7CF03F07}"/>
                  </a:ext>
                </a:extLst>
              </p:cNvPr>
              <p:cNvSpPr/>
              <p:nvPr/>
            </p:nvSpPr>
            <p:spPr bwMode="gray">
              <a:xfrm>
                <a:off x="3821" y="1960"/>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5" name="íṣḷídê">
                <a:extLst>
                  <a:ext uri="{FF2B5EF4-FFF2-40B4-BE49-F238E27FC236}">
                    <a16:creationId xmlns:a16="http://schemas.microsoft.com/office/drawing/2014/main" id="{E355C180-B325-4D27-A850-3F35E6C4E193}"/>
                  </a:ext>
                </a:extLst>
              </p:cNvPr>
              <p:cNvSpPr/>
              <p:nvPr/>
            </p:nvSpPr>
            <p:spPr bwMode="gray">
              <a:xfrm>
                <a:off x="3821" y="1949"/>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6" name="ïṥ1ïďê">
                <a:extLst>
                  <a:ext uri="{FF2B5EF4-FFF2-40B4-BE49-F238E27FC236}">
                    <a16:creationId xmlns:a16="http://schemas.microsoft.com/office/drawing/2014/main" id="{94ADF34B-B694-486B-B9A6-4671263D92F0}"/>
                  </a:ext>
                </a:extLst>
              </p:cNvPr>
              <p:cNvSpPr/>
              <p:nvPr/>
            </p:nvSpPr>
            <p:spPr bwMode="gray">
              <a:xfrm>
                <a:off x="3821" y="1939"/>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7" name="îṡľïďê">
                <a:extLst>
                  <a:ext uri="{FF2B5EF4-FFF2-40B4-BE49-F238E27FC236}">
                    <a16:creationId xmlns:a16="http://schemas.microsoft.com/office/drawing/2014/main" id="{3396C440-1496-416F-9406-DC8D8276B811}"/>
                  </a:ext>
                </a:extLst>
              </p:cNvPr>
              <p:cNvSpPr/>
              <p:nvPr/>
            </p:nvSpPr>
            <p:spPr bwMode="gray">
              <a:xfrm>
                <a:off x="3821" y="1929"/>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8" name="ïṩľïḍè">
                <a:extLst>
                  <a:ext uri="{FF2B5EF4-FFF2-40B4-BE49-F238E27FC236}">
                    <a16:creationId xmlns:a16="http://schemas.microsoft.com/office/drawing/2014/main" id="{F57FB96F-D1BE-401E-90B0-4F837141B5F5}"/>
                  </a:ext>
                </a:extLst>
              </p:cNvPr>
              <p:cNvSpPr/>
              <p:nvPr/>
            </p:nvSpPr>
            <p:spPr bwMode="gray">
              <a:xfrm>
                <a:off x="3821" y="1917"/>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69" name="ïṥļíḓé">
                <a:extLst>
                  <a:ext uri="{FF2B5EF4-FFF2-40B4-BE49-F238E27FC236}">
                    <a16:creationId xmlns:a16="http://schemas.microsoft.com/office/drawing/2014/main" id="{BAE8A06A-B254-47CC-969D-C77DA6EC9CE7}"/>
                  </a:ext>
                </a:extLst>
              </p:cNvPr>
              <p:cNvSpPr/>
              <p:nvPr/>
            </p:nvSpPr>
            <p:spPr bwMode="gray">
              <a:xfrm>
                <a:off x="3821" y="1907"/>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0" name="iṡlíḓè">
                <a:extLst>
                  <a:ext uri="{FF2B5EF4-FFF2-40B4-BE49-F238E27FC236}">
                    <a16:creationId xmlns:a16="http://schemas.microsoft.com/office/drawing/2014/main" id="{2280632B-EA3E-48C2-8C8E-AD87E30E3901}"/>
                  </a:ext>
                </a:extLst>
              </p:cNvPr>
              <p:cNvSpPr/>
              <p:nvPr/>
            </p:nvSpPr>
            <p:spPr bwMode="gray">
              <a:xfrm>
                <a:off x="3821" y="1897"/>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1" name="í$ľïḑe">
                <a:extLst>
                  <a:ext uri="{FF2B5EF4-FFF2-40B4-BE49-F238E27FC236}">
                    <a16:creationId xmlns:a16="http://schemas.microsoft.com/office/drawing/2014/main" id="{618451BA-2718-4DED-92F9-7ED9C3D1D427}"/>
                  </a:ext>
                </a:extLst>
              </p:cNvPr>
              <p:cNvSpPr/>
              <p:nvPr/>
            </p:nvSpPr>
            <p:spPr bwMode="gray">
              <a:xfrm>
                <a:off x="3821" y="188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2" name="îṥľïḑê">
                <a:extLst>
                  <a:ext uri="{FF2B5EF4-FFF2-40B4-BE49-F238E27FC236}">
                    <a16:creationId xmlns:a16="http://schemas.microsoft.com/office/drawing/2014/main" id="{AAEB56D2-61ED-49EA-B323-7CA348AFD41C}"/>
                  </a:ext>
                </a:extLst>
              </p:cNvPr>
              <p:cNvSpPr/>
              <p:nvPr/>
            </p:nvSpPr>
            <p:spPr bwMode="gray">
              <a:xfrm>
                <a:off x="3821" y="1875"/>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3" name="ïsḻíḓé">
                <a:extLst>
                  <a:ext uri="{FF2B5EF4-FFF2-40B4-BE49-F238E27FC236}">
                    <a16:creationId xmlns:a16="http://schemas.microsoft.com/office/drawing/2014/main" id="{B8F144ED-7973-4311-8062-D94736CC7162}"/>
                  </a:ext>
                </a:extLst>
              </p:cNvPr>
              <p:cNvSpPr/>
              <p:nvPr/>
            </p:nvSpPr>
            <p:spPr bwMode="gray">
              <a:xfrm>
                <a:off x="3821" y="1864"/>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4" name="iṩliḑé">
                <a:extLst>
                  <a:ext uri="{FF2B5EF4-FFF2-40B4-BE49-F238E27FC236}">
                    <a16:creationId xmlns:a16="http://schemas.microsoft.com/office/drawing/2014/main" id="{204F7451-667D-48CE-ADE9-64650EB684C7}"/>
                  </a:ext>
                </a:extLst>
              </p:cNvPr>
              <p:cNvSpPr/>
              <p:nvPr/>
            </p:nvSpPr>
            <p:spPr bwMode="gray">
              <a:xfrm>
                <a:off x="3821" y="1854"/>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5" name="iṡḷíḑé">
                <a:extLst>
                  <a:ext uri="{FF2B5EF4-FFF2-40B4-BE49-F238E27FC236}">
                    <a16:creationId xmlns:a16="http://schemas.microsoft.com/office/drawing/2014/main" id="{D6586B9F-0224-47DF-B30F-2A50B6774D87}"/>
                  </a:ext>
                </a:extLst>
              </p:cNvPr>
              <p:cNvSpPr/>
              <p:nvPr/>
            </p:nvSpPr>
            <p:spPr bwMode="gray">
              <a:xfrm>
                <a:off x="3821" y="1844"/>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6" name="í$ḷïḍê">
                <a:extLst>
                  <a:ext uri="{FF2B5EF4-FFF2-40B4-BE49-F238E27FC236}">
                    <a16:creationId xmlns:a16="http://schemas.microsoft.com/office/drawing/2014/main" id="{0C8D7922-9347-4083-BCC8-D0264877FBB0}"/>
                  </a:ext>
                </a:extLst>
              </p:cNvPr>
              <p:cNvSpPr/>
              <p:nvPr/>
            </p:nvSpPr>
            <p:spPr bwMode="gray">
              <a:xfrm>
                <a:off x="3821" y="1832"/>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7" name="îšḻíḍê">
                <a:extLst>
                  <a:ext uri="{FF2B5EF4-FFF2-40B4-BE49-F238E27FC236}">
                    <a16:creationId xmlns:a16="http://schemas.microsoft.com/office/drawing/2014/main" id="{9737D271-2C04-4245-92C4-7029C9C3A885}"/>
                  </a:ext>
                </a:extLst>
              </p:cNvPr>
              <p:cNvSpPr/>
              <p:nvPr/>
            </p:nvSpPr>
            <p:spPr bwMode="gray">
              <a:xfrm>
                <a:off x="3821" y="182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8" name="iSḻîḍé">
                <a:extLst>
                  <a:ext uri="{FF2B5EF4-FFF2-40B4-BE49-F238E27FC236}">
                    <a16:creationId xmlns:a16="http://schemas.microsoft.com/office/drawing/2014/main" id="{F5CF3102-E6B0-457D-BFD1-1FE5FE583626}"/>
                  </a:ext>
                </a:extLst>
              </p:cNvPr>
              <p:cNvSpPr/>
              <p:nvPr/>
            </p:nvSpPr>
            <p:spPr bwMode="gray">
              <a:xfrm>
                <a:off x="3821" y="1811"/>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79" name="îŝļïḋe">
                <a:extLst>
                  <a:ext uri="{FF2B5EF4-FFF2-40B4-BE49-F238E27FC236}">
                    <a16:creationId xmlns:a16="http://schemas.microsoft.com/office/drawing/2014/main" id="{763D1DD3-C259-4AA7-B2F6-CC5FCB11E8A6}"/>
                  </a:ext>
                </a:extLst>
              </p:cNvPr>
              <p:cNvSpPr/>
              <p:nvPr/>
            </p:nvSpPr>
            <p:spPr bwMode="gray">
              <a:xfrm>
                <a:off x="3821" y="1801"/>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0" name="í$ḷïḓe">
                <a:extLst>
                  <a:ext uri="{FF2B5EF4-FFF2-40B4-BE49-F238E27FC236}">
                    <a16:creationId xmlns:a16="http://schemas.microsoft.com/office/drawing/2014/main" id="{83EC7CE3-AEF7-499E-8DB7-AF01F7451787}"/>
                  </a:ext>
                </a:extLst>
              </p:cNvPr>
              <p:cNvSpPr/>
              <p:nvPr/>
            </p:nvSpPr>
            <p:spPr bwMode="gray">
              <a:xfrm>
                <a:off x="3821" y="1790"/>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1" name="íSḻïḋè">
                <a:extLst>
                  <a:ext uri="{FF2B5EF4-FFF2-40B4-BE49-F238E27FC236}">
                    <a16:creationId xmlns:a16="http://schemas.microsoft.com/office/drawing/2014/main" id="{72905675-4EDB-4B37-A686-37F0D3F706DA}"/>
                  </a:ext>
                </a:extLst>
              </p:cNvPr>
              <p:cNvSpPr/>
              <p:nvPr/>
            </p:nvSpPr>
            <p:spPr bwMode="gray">
              <a:xfrm>
                <a:off x="3821" y="1779"/>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2" name="íšḷiďê">
                <a:extLst>
                  <a:ext uri="{FF2B5EF4-FFF2-40B4-BE49-F238E27FC236}">
                    <a16:creationId xmlns:a16="http://schemas.microsoft.com/office/drawing/2014/main" id="{D78B220B-1658-4190-AFA0-3E921BEB1DAB}"/>
                  </a:ext>
                </a:extLst>
              </p:cNvPr>
              <p:cNvSpPr/>
              <p:nvPr/>
            </p:nvSpPr>
            <p:spPr bwMode="gray">
              <a:xfrm>
                <a:off x="3821" y="1769"/>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3" name="îŝ1íḋé">
                <a:extLst>
                  <a:ext uri="{FF2B5EF4-FFF2-40B4-BE49-F238E27FC236}">
                    <a16:creationId xmlns:a16="http://schemas.microsoft.com/office/drawing/2014/main" id="{974F493E-8288-4239-9D73-23FCAA4AD5A1}"/>
                  </a:ext>
                </a:extLst>
              </p:cNvPr>
              <p:cNvSpPr/>
              <p:nvPr/>
            </p:nvSpPr>
            <p:spPr bwMode="gray">
              <a:xfrm>
                <a:off x="3821" y="1757"/>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4" name="îṣḻiḓê">
                <a:extLst>
                  <a:ext uri="{FF2B5EF4-FFF2-40B4-BE49-F238E27FC236}">
                    <a16:creationId xmlns:a16="http://schemas.microsoft.com/office/drawing/2014/main" id="{DA09F8D6-9F48-480B-B175-62FA487AC017}"/>
                  </a:ext>
                </a:extLst>
              </p:cNvPr>
              <p:cNvSpPr/>
              <p:nvPr/>
            </p:nvSpPr>
            <p:spPr bwMode="gray">
              <a:xfrm>
                <a:off x="3821" y="1747"/>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5" name="iŝḻîḓe">
                <a:extLst>
                  <a:ext uri="{FF2B5EF4-FFF2-40B4-BE49-F238E27FC236}">
                    <a16:creationId xmlns:a16="http://schemas.microsoft.com/office/drawing/2014/main" id="{0514C24E-BB18-4550-9660-B858DD39B406}"/>
                  </a:ext>
                </a:extLst>
              </p:cNvPr>
              <p:cNvSpPr/>
              <p:nvPr/>
            </p:nvSpPr>
            <p:spPr bwMode="gray">
              <a:xfrm>
                <a:off x="3821" y="1738"/>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6" name="iṣ1ïdè">
                <a:extLst>
                  <a:ext uri="{FF2B5EF4-FFF2-40B4-BE49-F238E27FC236}">
                    <a16:creationId xmlns:a16="http://schemas.microsoft.com/office/drawing/2014/main" id="{38FDA832-2D7A-4F3E-876D-D6613305657B}"/>
                  </a:ext>
                </a:extLst>
              </p:cNvPr>
              <p:cNvSpPr/>
              <p:nvPr/>
            </p:nvSpPr>
            <p:spPr bwMode="gray">
              <a:xfrm>
                <a:off x="3821" y="172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7" name="i$ḷîḋé">
                <a:extLst>
                  <a:ext uri="{FF2B5EF4-FFF2-40B4-BE49-F238E27FC236}">
                    <a16:creationId xmlns:a16="http://schemas.microsoft.com/office/drawing/2014/main" id="{FB8BAF1C-CC89-4BB9-8BC1-3A6E63888977}"/>
                  </a:ext>
                </a:extLst>
              </p:cNvPr>
              <p:cNvSpPr/>
              <p:nvPr/>
            </p:nvSpPr>
            <p:spPr bwMode="gray">
              <a:xfrm>
                <a:off x="3821" y="171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8" name="ïṥḷîdé">
                <a:extLst>
                  <a:ext uri="{FF2B5EF4-FFF2-40B4-BE49-F238E27FC236}">
                    <a16:creationId xmlns:a16="http://schemas.microsoft.com/office/drawing/2014/main" id="{0FADA33C-2187-4050-9A0E-34503CF89965}"/>
                  </a:ext>
                </a:extLst>
              </p:cNvPr>
              <p:cNvSpPr/>
              <p:nvPr/>
            </p:nvSpPr>
            <p:spPr bwMode="gray">
              <a:xfrm>
                <a:off x="3821" y="1704"/>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89" name="işḻiḍe">
                <a:extLst>
                  <a:ext uri="{FF2B5EF4-FFF2-40B4-BE49-F238E27FC236}">
                    <a16:creationId xmlns:a16="http://schemas.microsoft.com/office/drawing/2014/main" id="{ACE9CFDB-CB4A-4D95-844D-C52852821AA0}"/>
                  </a:ext>
                </a:extLst>
              </p:cNvPr>
              <p:cNvSpPr/>
              <p:nvPr/>
            </p:nvSpPr>
            <p:spPr bwMode="gray">
              <a:xfrm>
                <a:off x="3821" y="1694"/>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0" name="islïḓé">
                <a:extLst>
                  <a:ext uri="{FF2B5EF4-FFF2-40B4-BE49-F238E27FC236}">
                    <a16:creationId xmlns:a16="http://schemas.microsoft.com/office/drawing/2014/main" id="{61ACB149-E391-4CD1-8AA6-266C6704EF40}"/>
                  </a:ext>
                </a:extLst>
              </p:cNvPr>
              <p:cNvSpPr/>
              <p:nvPr/>
            </p:nvSpPr>
            <p:spPr bwMode="gray">
              <a:xfrm>
                <a:off x="3821" y="1684"/>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1" name="íṧlîdè">
                <a:extLst>
                  <a:ext uri="{FF2B5EF4-FFF2-40B4-BE49-F238E27FC236}">
                    <a16:creationId xmlns:a16="http://schemas.microsoft.com/office/drawing/2014/main" id="{DB64AC6A-9479-4E25-A2A9-9BCCEF5786F1}"/>
                  </a:ext>
                </a:extLst>
              </p:cNvPr>
              <p:cNvSpPr/>
              <p:nvPr/>
            </p:nvSpPr>
            <p:spPr bwMode="gray">
              <a:xfrm>
                <a:off x="3821" y="1672"/>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2" name="ïšļîḋê">
                <a:extLst>
                  <a:ext uri="{FF2B5EF4-FFF2-40B4-BE49-F238E27FC236}">
                    <a16:creationId xmlns:a16="http://schemas.microsoft.com/office/drawing/2014/main" id="{D4014FF5-EC19-4659-996C-80674E69F2B0}"/>
                  </a:ext>
                </a:extLst>
              </p:cNvPr>
              <p:cNvSpPr/>
              <p:nvPr/>
            </p:nvSpPr>
            <p:spPr bwMode="gray">
              <a:xfrm>
                <a:off x="3821" y="166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3" name="ïSľíḋè">
                <a:extLst>
                  <a:ext uri="{FF2B5EF4-FFF2-40B4-BE49-F238E27FC236}">
                    <a16:creationId xmlns:a16="http://schemas.microsoft.com/office/drawing/2014/main" id="{C2BC2CCA-3D22-4971-9DF7-B778A48D3224}"/>
                  </a:ext>
                </a:extLst>
              </p:cNvPr>
              <p:cNvSpPr/>
              <p:nvPr/>
            </p:nvSpPr>
            <p:spPr bwMode="gray">
              <a:xfrm>
                <a:off x="3821" y="1650"/>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4" name="iṥļíḍé">
                <a:extLst>
                  <a:ext uri="{FF2B5EF4-FFF2-40B4-BE49-F238E27FC236}">
                    <a16:creationId xmlns:a16="http://schemas.microsoft.com/office/drawing/2014/main" id="{DC4FE9AB-E626-4C58-984A-7C0220FE2DE6}"/>
                  </a:ext>
                </a:extLst>
              </p:cNvPr>
              <p:cNvSpPr/>
              <p:nvPr/>
            </p:nvSpPr>
            <p:spPr bwMode="gray">
              <a:xfrm>
                <a:off x="3821" y="1640"/>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5" name="išliḑe">
                <a:extLst>
                  <a:ext uri="{FF2B5EF4-FFF2-40B4-BE49-F238E27FC236}">
                    <a16:creationId xmlns:a16="http://schemas.microsoft.com/office/drawing/2014/main" id="{F4D0F4D8-6832-4443-90AB-7EE0BA00DBAA}"/>
                  </a:ext>
                </a:extLst>
              </p:cNvPr>
              <p:cNvSpPr/>
              <p:nvPr/>
            </p:nvSpPr>
            <p:spPr bwMode="gray">
              <a:xfrm>
                <a:off x="3821" y="1629"/>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6" name="isľidè">
                <a:extLst>
                  <a:ext uri="{FF2B5EF4-FFF2-40B4-BE49-F238E27FC236}">
                    <a16:creationId xmlns:a16="http://schemas.microsoft.com/office/drawing/2014/main" id="{0ADBE45E-AEA9-4B0B-8C2A-880A042CF386}"/>
                  </a:ext>
                </a:extLst>
              </p:cNvPr>
              <p:cNvSpPr/>
              <p:nvPr/>
            </p:nvSpPr>
            <p:spPr bwMode="gray">
              <a:xfrm>
                <a:off x="3821" y="161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7" name="í$ľíḓè">
                <a:extLst>
                  <a:ext uri="{FF2B5EF4-FFF2-40B4-BE49-F238E27FC236}">
                    <a16:creationId xmlns:a16="http://schemas.microsoft.com/office/drawing/2014/main" id="{AC5C1608-33A2-4E8C-B53A-B6CF820BE492}"/>
                  </a:ext>
                </a:extLst>
              </p:cNvPr>
              <p:cNvSpPr/>
              <p:nvPr/>
            </p:nvSpPr>
            <p:spPr bwMode="gray">
              <a:xfrm>
                <a:off x="3821" y="1608"/>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8" name="ïṡḷiḍè">
                <a:extLst>
                  <a:ext uri="{FF2B5EF4-FFF2-40B4-BE49-F238E27FC236}">
                    <a16:creationId xmlns:a16="http://schemas.microsoft.com/office/drawing/2014/main" id="{04E00C1B-7C3C-4C12-946D-917CD83D5002}"/>
                  </a:ext>
                </a:extLst>
              </p:cNvPr>
              <p:cNvSpPr/>
              <p:nvPr/>
            </p:nvSpPr>
            <p:spPr bwMode="gray">
              <a:xfrm>
                <a:off x="3821" y="1597"/>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99" name="îṧḷïḓè">
                <a:extLst>
                  <a:ext uri="{FF2B5EF4-FFF2-40B4-BE49-F238E27FC236}">
                    <a16:creationId xmlns:a16="http://schemas.microsoft.com/office/drawing/2014/main" id="{AEBDAD3B-6079-45A7-84AF-4B003B1813FB}"/>
                  </a:ext>
                </a:extLst>
              </p:cNvPr>
              <p:cNvSpPr/>
              <p:nvPr/>
            </p:nvSpPr>
            <p:spPr bwMode="gray">
              <a:xfrm>
                <a:off x="3821" y="158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0" name="ïšľíḍè">
                <a:extLst>
                  <a:ext uri="{FF2B5EF4-FFF2-40B4-BE49-F238E27FC236}">
                    <a16:creationId xmlns:a16="http://schemas.microsoft.com/office/drawing/2014/main" id="{A0C629E4-2F83-4EC4-B2AF-9B089C84C33F}"/>
                  </a:ext>
                </a:extLst>
              </p:cNvPr>
              <p:cNvSpPr/>
              <p:nvPr/>
            </p:nvSpPr>
            <p:spPr bwMode="gray">
              <a:xfrm>
                <a:off x="3821" y="157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1" name="iṧlîḑe">
                <a:extLst>
                  <a:ext uri="{FF2B5EF4-FFF2-40B4-BE49-F238E27FC236}">
                    <a16:creationId xmlns:a16="http://schemas.microsoft.com/office/drawing/2014/main" id="{015E3388-9612-4DF6-A2C9-BA3F4AF2D243}"/>
                  </a:ext>
                </a:extLst>
              </p:cNvPr>
              <p:cNvSpPr/>
              <p:nvPr/>
            </p:nvSpPr>
            <p:spPr bwMode="gray">
              <a:xfrm>
                <a:off x="3821" y="156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2" name="îṣḻïďe">
                <a:extLst>
                  <a:ext uri="{FF2B5EF4-FFF2-40B4-BE49-F238E27FC236}">
                    <a16:creationId xmlns:a16="http://schemas.microsoft.com/office/drawing/2014/main" id="{E4EAB639-1AC2-4EC9-ADA1-2F957579BE48}"/>
                  </a:ext>
                </a:extLst>
              </p:cNvPr>
              <p:cNvSpPr/>
              <p:nvPr/>
            </p:nvSpPr>
            <p:spPr bwMode="gray">
              <a:xfrm>
                <a:off x="3821" y="155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3" name="ïṧḷíḑe">
                <a:extLst>
                  <a:ext uri="{FF2B5EF4-FFF2-40B4-BE49-F238E27FC236}">
                    <a16:creationId xmlns:a16="http://schemas.microsoft.com/office/drawing/2014/main" id="{B9659F2A-5502-406A-8C9D-0160DA4A85C0}"/>
                  </a:ext>
                </a:extLst>
              </p:cNvPr>
              <p:cNvSpPr/>
              <p:nvPr/>
            </p:nvSpPr>
            <p:spPr bwMode="gray">
              <a:xfrm>
                <a:off x="3821" y="1543"/>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4" name="ï$ľïḋê">
                <a:extLst>
                  <a:ext uri="{FF2B5EF4-FFF2-40B4-BE49-F238E27FC236}">
                    <a16:creationId xmlns:a16="http://schemas.microsoft.com/office/drawing/2014/main" id="{2AE78E71-9C30-45C8-B2DC-72D1B3AE35F0}"/>
                  </a:ext>
                </a:extLst>
              </p:cNvPr>
              <p:cNvSpPr/>
              <p:nvPr/>
            </p:nvSpPr>
            <p:spPr bwMode="gray">
              <a:xfrm>
                <a:off x="3821" y="1533"/>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5" name="i$ľidè">
                <a:extLst>
                  <a:ext uri="{FF2B5EF4-FFF2-40B4-BE49-F238E27FC236}">
                    <a16:creationId xmlns:a16="http://schemas.microsoft.com/office/drawing/2014/main" id="{028599AA-46BF-4092-8523-57887477E5C9}"/>
                  </a:ext>
                </a:extLst>
              </p:cNvPr>
              <p:cNvSpPr/>
              <p:nvPr/>
            </p:nvSpPr>
            <p:spPr bwMode="gray">
              <a:xfrm>
                <a:off x="3821" y="1523"/>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6" name="işḷiḋê">
                <a:extLst>
                  <a:ext uri="{FF2B5EF4-FFF2-40B4-BE49-F238E27FC236}">
                    <a16:creationId xmlns:a16="http://schemas.microsoft.com/office/drawing/2014/main" id="{83DD5183-A100-4137-873E-2F0407CC6E63}"/>
                  </a:ext>
                </a:extLst>
              </p:cNvPr>
              <p:cNvSpPr/>
              <p:nvPr/>
            </p:nvSpPr>
            <p:spPr bwMode="gray">
              <a:xfrm>
                <a:off x="3821" y="151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7" name="iṡḷîḍê">
                <a:extLst>
                  <a:ext uri="{FF2B5EF4-FFF2-40B4-BE49-F238E27FC236}">
                    <a16:creationId xmlns:a16="http://schemas.microsoft.com/office/drawing/2014/main" id="{427FDDAD-2F91-482D-8B2D-D2DBC661130B}"/>
                  </a:ext>
                </a:extLst>
              </p:cNvPr>
              <p:cNvSpPr/>
              <p:nvPr/>
            </p:nvSpPr>
            <p:spPr bwMode="gray">
              <a:xfrm>
                <a:off x="3821" y="1501"/>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8" name="íṧḻîdê">
                <a:extLst>
                  <a:ext uri="{FF2B5EF4-FFF2-40B4-BE49-F238E27FC236}">
                    <a16:creationId xmlns:a16="http://schemas.microsoft.com/office/drawing/2014/main" id="{2C77E844-DD6B-4F4F-B3C3-A4CE688BC93D}"/>
                  </a:ext>
                </a:extLst>
              </p:cNvPr>
              <p:cNvSpPr/>
              <p:nvPr/>
            </p:nvSpPr>
            <p:spPr bwMode="gray">
              <a:xfrm>
                <a:off x="3821" y="1490"/>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09" name="îŝlíḍè">
                <a:extLst>
                  <a:ext uri="{FF2B5EF4-FFF2-40B4-BE49-F238E27FC236}">
                    <a16:creationId xmlns:a16="http://schemas.microsoft.com/office/drawing/2014/main" id="{46076D29-01E9-496F-A507-60651163CD51}"/>
                  </a:ext>
                </a:extLst>
              </p:cNvPr>
              <p:cNvSpPr/>
              <p:nvPr/>
            </p:nvSpPr>
            <p:spPr bwMode="gray">
              <a:xfrm>
                <a:off x="3821" y="1480"/>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0" name="ïsļíḍè">
                <a:extLst>
                  <a:ext uri="{FF2B5EF4-FFF2-40B4-BE49-F238E27FC236}">
                    <a16:creationId xmlns:a16="http://schemas.microsoft.com/office/drawing/2014/main" id="{5E0C8B14-9813-475F-B928-0A684A86C067}"/>
                  </a:ext>
                </a:extLst>
              </p:cNvPr>
              <p:cNvSpPr/>
              <p:nvPr/>
            </p:nvSpPr>
            <p:spPr bwMode="gray">
              <a:xfrm>
                <a:off x="3821" y="1470"/>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1" name="îṩľîḓê">
                <a:extLst>
                  <a:ext uri="{FF2B5EF4-FFF2-40B4-BE49-F238E27FC236}">
                    <a16:creationId xmlns:a16="http://schemas.microsoft.com/office/drawing/2014/main" id="{A3638476-A237-4121-A97C-1E241D05AFAD}"/>
                  </a:ext>
                </a:extLst>
              </p:cNvPr>
              <p:cNvSpPr/>
              <p:nvPr/>
            </p:nvSpPr>
            <p:spPr bwMode="gray">
              <a:xfrm>
                <a:off x="3821" y="1458"/>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2" name="íŝľïḋe">
                <a:extLst>
                  <a:ext uri="{FF2B5EF4-FFF2-40B4-BE49-F238E27FC236}">
                    <a16:creationId xmlns:a16="http://schemas.microsoft.com/office/drawing/2014/main" id="{AD79C0A2-6232-4879-BF00-24BC9D4A0951}"/>
                  </a:ext>
                </a:extLst>
              </p:cNvPr>
              <p:cNvSpPr/>
              <p:nvPr/>
            </p:nvSpPr>
            <p:spPr bwMode="gray">
              <a:xfrm>
                <a:off x="3821" y="1447"/>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3" name="íśḷîḑé">
                <a:extLst>
                  <a:ext uri="{FF2B5EF4-FFF2-40B4-BE49-F238E27FC236}">
                    <a16:creationId xmlns:a16="http://schemas.microsoft.com/office/drawing/2014/main" id="{0BDE3900-6393-4A85-8F33-5DB6F7CB170F}"/>
                  </a:ext>
                </a:extLst>
              </p:cNvPr>
              <p:cNvSpPr/>
              <p:nvPr/>
            </p:nvSpPr>
            <p:spPr bwMode="gray">
              <a:xfrm>
                <a:off x="3821" y="1437"/>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4" name="ïṥ1îḑè">
                <a:extLst>
                  <a:ext uri="{FF2B5EF4-FFF2-40B4-BE49-F238E27FC236}">
                    <a16:creationId xmlns:a16="http://schemas.microsoft.com/office/drawing/2014/main" id="{27F5A898-5858-416C-8638-5C213AF4EE09}"/>
                  </a:ext>
                </a:extLst>
              </p:cNvPr>
              <p:cNvSpPr/>
              <p:nvPr/>
            </p:nvSpPr>
            <p:spPr bwMode="gray">
              <a:xfrm>
                <a:off x="3821" y="1426"/>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5" name="ïšľíḋe">
                <a:extLst>
                  <a:ext uri="{FF2B5EF4-FFF2-40B4-BE49-F238E27FC236}">
                    <a16:creationId xmlns:a16="http://schemas.microsoft.com/office/drawing/2014/main" id="{B1BD3B63-CBCC-4443-9B14-B893324229B7}"/>
                  </a:ext>
                </a:extLst>
              </p:cNvPr>
              <p:cNvSpPr/>
              <p:nvPr/>
            </p:nvSpPr>
            <p:spPr bwMode="gray">
              <a:xfrm>
                <a:off x="3821" y="1416"/>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6" name="íṥ1ídê">
                <a:extLst>
                  <a:ext uri="{FF2B5EF4-FFF2-40B4-BE49-F238E27FC236}">
                    <a16:creationId xmlns:a16="http://schemas.microsoft.com/office/drawing/2014/main" id="{108274A7-3E4D-49FD-AC0E-D9C50E9ECAC8}"/>
                  </a:ext>
                </a:extLst>
              </p:cNvPr>
              <p:cNvSpPr/>
              <p:nvPr/>
            </p:nvSpPr>
            <p:spPr bwMode="gray">
              <a:xfrm>
                <a:off x="3821" y="1404"/>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7" name="íŝ1ïḋè">
                <a:extLst>
                  <a:ext uri="{FF2B5EF4-FFF2-40B4-BE49-F238E27FC236}">
                    <a16:creationId xmlns:a16="http://schemas.microsoft.com/office/drawing/2014/main" id="{C63305E7-CD0E-4209-A56C-386ED0778517}"/>
                  </a:ext>
                </a:extLst>
              </p:cNvPr>
              <p:cNvSpPr/>
              <p:nvPr/>
            </p:nvSpPr>
            <p:spPr bwMode="gray">
              <a:xfrm>
                <a:off x="3821" y="1395"/>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8" name="íṣľiďe">
                <a:extLst>
                  <a:ext uri="{FF2B5EF4-FFF2-40B4-BE49-F238E27FC236}">
                    <a16:creationId xmlns:a16="http://schemas.microsoft.com/office/drawing/2014/main" id="{A673FF7C-C17F-440C-A732-1521078D997A}"/>
                  </a:ext>
                </a:extLst>
              </p:cNvPr>
              <p:cNvSpPr/>
              <p:nvPr/>
            </p:nvSpPr>
            <p:spPr bwMode="gray">
              <a:xfrm>
                <a:off x="3821" y="1383"/>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19" name="î$ļïḑê">
                <a:extLst>
                  <a:ext uri="{FF2B5EF4-FFF2-40B4-BE49-F238E27FC236}">
                    <a16:creationId xmlns:a16="http://schemas.microsoft.com/office/drawing/2014/main" id="{F7C4B45D-EEB4-430C-B051-91DA19F1BA31}"/>
                  </a:ext>
                </a:extLst>
              </p:cNvPr>
              <p:cNvSpPr/>
              <p:nvPr/>
            </p:nvSpPr>
            <p:spPr bwMode="gray">
              <a:xfrm>
                <a:off x="3821" y="1373"/>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0" name="íSḻïḓê">
                <a:extLst>
                  <a:ext uri="{FF2B5EF4-FFF2-40B4-BE49-F238E27FC236}">
                    <a16:creationId xmlns:a16="http://schemas.microsoft.com/office/drawing/2014/main" id="{D9C7F507-0DD0-47D4-B01A-D8D484508FF6}"/>
                  </a:ext>
                </a:extLst>
              </p:cNvPr>
              <p:cNvSpPr/>
              <p:nvPr/>
            </p:nvSpPr>
            <p:spPr bwMode="gray">
              <a:xfrm>
                <a:off x="3821" y="1362"/>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1" name="îşľíḑé">
                <a:extLst>
                  <a:ext uri="{FF2B5EF4-FFF2-40B4-BE49-F238E27FC236}">
                    <a16:creationId xmlns:a16="http://schemas.microsoft.com/office/drawing/2014/main" id="{FCA058D4-FF6E-4717-AEF6-F6335F432C9C}"/>
                  </a:ext>
                </a:extLst>
              </p:cNvPr>
              <p:cNvSpPr/>
              <p:nvPr/>
            </p:nvSpPr>
            <p:spPr bwMode="gray">
              <a:xfrm>
                <a:off x="3821" y="1352"/>
                <a:ext cx="2"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2" name="išlïḋê">
                <a:extLst>
                  <a:ext uri="{FF2B5EF4-FFF2-40B4-BE49-F238E27FC236}">
                    <a16:creationId xmlns:a16="http://schemas.microsoft.com/office/drawing/2014/main" id="{DF0978C4-8066-4B3F-AA97-9FB1CCA8DB99}"/>
                  </a:ext>
                </a:extLst>
              </p:cNvPr>
              <p:cNvSpPr/>
              <p:nvPr/>
            </p:nvSpPr>
            <p:spPr bwMode="gray">
              <a:xfrm>
                <a:off x="3821" y="1341"/>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3" name="íşľîde">
                <a:extLst>
                  <a:ext uri="{FF2B5EF4-FFF2-40B4-BE49-F238E27FC236}">
                    <a16:creationId xmlns:a16="http://schemas.microsoft.com/office/drawing/2014/main" id="{BB0F8C17-B8F7-4B0F-A188-BB5B253BB359}"/>
                  </a:ext>
                </a:extLst>
              </p:cNvPr>
              <p:cNvSpPr/>
              <p:nvPr/>
            </p:nvSpPr>
            <p:spPr bwMode="gray">
              <a:xfrm>
                <a:off x="3821" y="1330"/>
                <a:ext cx="2"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4" name="iṧḻiďe">
                <a:extLst>
                  <a:ext uri="{FF2B5EF4-FFF2-40B4-BE49-F238E27FC236}">
                    <a16:creationId xmlns:a16="http://schemas.microsoft.com/office/drawing/2014/main" id="{AC0516F8-589D-4469-9C07-E14C2AFA81CF}"/>
                  </a:ext>
                </a:extLst>
              </p:cNvPr>
              <p:cNvSpPr/>
              <p:nvPr/>
            </p:nvSpPr>
            <p:spPr bwMode="gray">
              <a:xfrm>
                <a:off x="3821" y="1319"/>
                <a:ext cx="2"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5" name="îṡḻide">
                <a:extLst>
                  <a:ext uri="{FF2B5EF4-FFF2-40B4-BE49-F238E27FC236}">
                    <a16:creationId xmlns:a16="http://schemas.microsoft.com/office/drawing/2014/main" id="{59A664B2-B619-440C-8CA8-0EF12E4C066C}"/>
                  </a:ext>
                </a:extLst>
              </p:cNvPr>
              <p:cNvSpPr/>
              <p:nvPr/>
            </p:nvSpPr>
            <p:spPr bwMode="gray">
              <a:xfrm>
                <a:off x="3821" y="1310"/>
                <a:ext cx="2"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6" name="iś1iḍe">
                <a:extLst>
                  <a:ext uri="{FF2B5EF4-FFF2-40B4-BE49-F238E27FC236}">
                    <a16:creationId xmlns:a16="http://schemas.microsoft.com/office/drawing/2014/main" id="{18FA82C2-AB51-4E48-A0DD-2C0DD6CF6C45}"/>
                  </a:ext>
                </a:extLst>
              </p:cNvPr>
              <p:cNvSpPr/>
              <p:nvPr/>
            </p:nvSpPr>
            <p:spPr bwMode="gray">
              <a:xfrm>
                <a:off x="3849" y="2270"/>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7" name="i$1îďe">
                <a:extLst>
                  <a:ext uri="{FF2B5EF4-FFF2-40B4-BE49-F238E27FC236}">
                    <a16:creationId xmlns:a16="http://schemas.microsoft.com/office/drawing/2014/main" id="{14939A1C-112D-4ACA-B420-A2687603C818}"/>
                  </a:ext>
                </a:extLst>
              </p:cNvPr>
              <p:cNvSpPr/>
              <p:nvPr/>
            </p:nvSpPr>
            <p:spPr bwMode="gray">
              <a:xfrm>
                <a:off x="3849" y="2260"/>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8" name="iŝḻîḑé">
                <a:extLst>
                  <a:ext uri="{FF2B5EF4-FFF2-40B4-BE49-F238E27FC236}">
                    <a16:creationId xmlns:a16="http://schemas.microsoft.com/office/drawing/2014/main" id="{CDB7A0B9-96F4-4866-862A-2E3617ED1BC1}"/>
                  </a:ext>
                </a:extLst>
              </p:cNvPr>
              <p:cNvSpPr/>
              <p:nvPr/>
            </p:nvSpPr>
            <p:spPr bwMode="gray">
              <a:xfrm>
                <a:off x="3849" y="2249"/>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29" name="íṧ1ïďê">
                <a:extLst>
                  <a:ext uri="{FF2B5EF4-FFF2-40B4-BE49-F238E27FC236}">
                    <a16:creationId xmlns:a16="http://schemas.microsoft.com/office/drawing/2014/main" id="{7B69DA38-D26A-4C0B-82E2-61C422542B58}"/>
                  </a:ext>
                </a:extLst>
              </p:cNvPr>
              <p:cNvSpPr/>
              <p:nvPr/>
            </p:nvSpPr>
            <p:spPr bwMode="gray">
              <a:xfrm>
                <a:off x="3849" y="223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0" name="iś1íḑe">
                <a:extLst>
                  <a:ext uri="{FF2B5EF4-FFF2-40B4-BE49-F238E27FC236}">
                    <a16:creationId xmlns:a16="http://schemas.microsoft.com/office/drawing/2014/main" id="{5BF8A15C-EEB7-48E7-8DC6-6D558D8928ED}"/>
                  </a:ext>
                </a:extLst>
              </p:cNvPr>
              <p:cNvSpPr/>
              <p:nvPr/>
            </p:nvSpPr>
            <p:spPr bwMode="gray">
              <a:xfrm>
                <a:off x="3849" y="222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1" name="ïşḻiḓe">
                <a:extLst>
                  <a:ext uri="{FF2B5EF4-FFF2-40B4-BE49-F238E27FC236}">
                    <a16:creationId xmlns:a16="http://schemas.microsoft.com/office/drawing/2014/main" id="{974B27A5-1947-4A23-9445-08134747B4B6}"/>
                  </a:ext>
                </a:extLst>
              </p:cNvPr>
              <p:cNvSpPr/>
              <p:nvPr/>
            </p:nvSpPr>
            <p:spPr bwMode="gray">
              <a:xfrm>
                <a:off x="3849" y="2217"/>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2" name="ïṡļiḍê">
                <a:extLst>
                  <a:ext uri="{FF2B5EF4-FFF2-40B4-BE49-F238E27FC236}">
                    <a16:creationId xmlns:a16="http://schemas.microsoft.com/office/drawing/2014/main" id="{5C8C0C15-3756-46CB-B7CC-0E1BB64657B5}"/>
                  </a:ext>
                </a:extLst>
              </p:cNvPr>
              <p:cNvSpPr/>
              <p:nvPr/>
            </p:nvSpPr>
            <p:spPr bwMode="gray">
              <a:xfrm>
                <a:off x="3849" y="2206"/>
                <a:ext cx="4"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3" name="ïṡḻïḋe">
                <a:extLst>
                  <a:ext uri="{FF2B5EF4-FFF2-40B4-BE49-F238E27FC236}">
                    <a16:creationId xmlns:a16="http://schemas.microsoft.com/office/drawing/2014/main" id="{D99EBEB6-80E8-4494-A058-1EB3C6CCF2D2}"/>
                  </a:ext>
                </a:extLst>
              </p:cNvPr>
              <p:cNvSpPr/>
              <p:nvPr/>
            </p:nvSpPr>
            <p:spPr bwMode="gray">
              <a:xfrm>
                <a:off x="3849" y="2197"/>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4" name="išḻíḓè">
                <a:extLst>
                  <a:ext uri="{FF2B5EF4-FFF2-40B4-BE49-F238E27FC236}">
                    <a16:creationId xmlns:a16="http://schemas.microsoft.com/office/drawing/2014/main" id="{406ADC48-DCBC-483A-BC93-4502CEE61F24}"/>
                  </a:ext>
                </a:extLst>
              </p:cNvPr>
              <p:cNvSpPr/>
              <p:nvPr/>
            </p:nvSpPr>
            <p:spPr bwMode="gray">
              <a:xfrm>
                <a:off x="3849" y="218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5" name="ï$ľide">
                <a:extLst>
                  <a:ext uri="{FF2B5EF4-FFF2-40B4-BE49-F238E27FC236}">
                    <a16:creationId xmlns:a16="http://schemas.microsoft.com/office/drawing/2014/main" id="{33DD8892-74B5-438C-8E49-F0ED09559911}"/>
                  </a:ext>
                </a:extLst>
              </p:cNvPr>
              <p:cNvSpPr/>
              <p:nvPr/>
            </p:nvSpPr>
            <p:spPr bwMode="gray">
              <a:xfrm>
                <a:off x="3849" y="217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6" name="išļïďê">
                <a:extLst>
                  <a:ext uri="{FF2B5EF4-FFF2-40B4-BE49-F238E27FC236}">
                    <a16:creationId xmlns:a16="http://schemas.microsoft.com/office/drawing/2014/main" id="{067CEF39-A20C-46A6-9EF7-CE66A564CC7F}"/>
                  </a:ext>
                </a:extLst>
              </p:cNvPr>
              <p:cNvSpPr/>
              <p:nvPr/>
            </p:nvSpPr>
            <p:spPr bwMode="gray">
              <a:xfrm>
                <a:off x="3849" y="2163"/>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7" name="išḻïďe">
                <a:extLst>
                  <a:ext uri="{FF2B5EF4-FFF2-40B4-BE49-F238E27FC236}">
                    <a16:creationId xmlns:a16="http://schemas.microsoft.com/office/drawing/2014/main" id="{E3DA4387-90F5-4D78-AD91-0280A87D4C8C}"/>
                  </a:ext>
                </a:extLst>
              </p:cNvPr>
              <p:cNvSpPr/>
              <p:nvPr/>
            </p:nvSpPr>
            <p:spPr bwMode="gray">
              <a:xfrm>
                <a:off x="3849" y="2154"/>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8" name="ïśliďé">
                <a:extLst>
                  <a:ext uri="{FF2B5EF4-FFF2-40B4-BE49-F238E27FC236}">
                    <a16:creationId xmlns:a16="http://schemas.microsoft.com/office/drawing/2014/main" id="{6EFBCD8B-17F9-446B-92E9-76AD5ED1B920}"/>
                  </a:ext>
                </a:extLst>
              </p:cNvPr>
              <p:cNvSpPr/>
              <p:nvPr/>
            </p:nvSpPr>
            <p:spPr bwMode="gray">
              <a:xfrm>
                <a:off x="3849" y="2143"/>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39" name="ï$1ïdé">
                <a:extLst>
                  <a:ext uri="{FF2B5EF4-FFF2-40B4-BE49-F238E27FC236}">
                    <a16:creationId xmlns:a16="http://schemas.microsoft.com/office/drawing/2014/main" id="{B95ADE7A-192E-480E-87A3-E55635B538B9}"/>
                  </a:ext>
                </a:extLst>
              </p:cNvPr>
              <p:cNvSpPr/>
              <p:nvPr/>
            </p:nvSpPr>
            <p:spPr bwMode="gray">
              <a:xfrm>
                <a:off x="3849" y="2132"/>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0" name="íṡlîḋé">
                <a:extLst>
                  <a:ext uri="{FF2B5EF4-FFF2-40B4-BE49-F238E27FC236}">
                    <a16:creationId xmlns:a16="http://schemas.microsoft.com/office/drawing/2014/main" id="{2220A3BD-ACC4-4518-9819-31A1E2F495EF}"/>
                  </a:ext>
                </a:extLst>
              </p:cNvPr>
              <p:cNvSpPr/>
              <p:nvPr/>
            </p:nvSpPr>
            <p:spPr bwMode="gray">
              <a:xfrm>
                <a:off x="3849" y="2121"/>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1" name="îŝľíďé">
                <a:extLst>
                  <a:ext uri="{FF2B5EF4-FFF2-40B4-BE49-F238E27FC236}">
                    <a16:creationId xmlns:a16="http://schemas.microsoft.com/office/drawing/2014/main" id="{D93CF006-6FBE-4720-AA49-115E005ADCE2}"/>
                  </a:ext>
                </a:extLst>
              </p:cNvPr>
              <p:cNvSpPr/>
              <p:nvPr/>
            </p:nvSpPr>
            <p:spPr bwMode="gray">
              <a:xfrm>
                <a:off x="3849" y="2110"/>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2" name="íSľiḑè">
                <a:extLst>
                  <a:ext uri="{FF2B5EF4-FFF2-40B4-BE49-F238E27FC236}">
                    <a16:creationId xmlns:a16="http://schemas.microsoft.com/office/drawing/2014/main" id="{951063E0-3373-4F39-A10A-3B8A8BD67AAF}"/>
                  </a:ext>
                </a:extLst>
              </p:cNvPr>
              <p:cNvSpPr/>
              <p:nvPr/>
            </p:nvSpPr>
            <p:spPr bwMode="gray">
              <a:xfrm>
                <a:off x="3849" y="2100"/>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3" name="iṡḻîḍè">
                <a:extLst>
                  <a:ext uri="{FF2B5EF4-FFF2-40B4-BE49-F238E27FC236}">
                    <a16:creationId xmlns:a16="http://schemas.microsoft.com/office/drawing/2014/main" id="{DD8A2ED9-B197-4160-93C6-0C2B15C8DCDE}"/>
                  </a:ext>
                </a:extLst>
              </p:cNvPr>
              <p:cNvSpPr/>
              <p:nvPr/>
            </p:nvSpPr>
            <p:spPr bwMode="gray">
              <a:xfrm>
                <a:off x="3849" y="2090"/>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4" name="ïṧlïḋê">
                <a:extLst>
                  <a:ext uri="{FF2B5EF4-FFF2-40B4-BE49-F238E27FC236}">
                    <a16:creationId xmlns:a16="http://schemas.microsoft.com/office/drawing/2014/main" id="{360CFC6A-8159-4CBA-B2B0-B28EDD6E06BC}"/>
                  </a:ext>
                </a:extLst>
              </p:cNvPr>
              <p:cNvSpPr/>
              <p:nvPr/>
            </p:nvSpPr>
            <p:spPr bwMode="gray">
              <a:xfrm>
                <a:off x="3849" y="207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5" name="iśḷïḑé">
                <a:extLst>
                  <a:ext uri="{FF2B5EF4-FFF2-40B4-BE49-F238E27FC236}">
                    <a16:creationId xmlns:a16="http://schemas.microsoft.com/office/drawing/2014/main" id="{FBAA3FE2-4AAF-42BD-AA04-ED27C13A3B66}"/>
                  </a:ext>
                </a:extLst>
              </p:cNvPr>
              <p:cNvSpPr/>
              <p:nvPr/>
            </p:nvSpPr>
            <p:spPr bwMode="gray">
              <a:xfrm>
                <a:off x="3849" y="206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6" name="îŝļíḋe">
                <a:extLst>
                  <a:ext uri="{FF2B5EF4-FFF2-40B4-BE49-F238E27FC236}">
                    <a16:creationId xmlns:a16="http://schemas.microsoft.com/office/drawing/2014/main" id="{9A434E72-FAC9-4FC1-809B-2CB63C249A2F}"/>
                  </a:ext>
                </a:extLst>
              </p:cNvPr>
              <p:cNvSpPr/>
              <p:nvPr/>
            </p:nvSpPr>
            <p:spPr bwMode="gray">
              <a:xfrm>
                <a:off x="3849" y="205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7" name="ïṥľîďê">
                <a:extLst>
                  <a:ext uri="{FF2B5EF4-FFF2-40B4-BE49-F238E27FC236}">
                    <a16:creationId xmlns:a16="http://schemas.microsoft.com/office/drawing/2014/main" id="{A16555FB-798F-48D8-BFD3-F0413C454757}"/>
                  </a:ext>
                </a:extLst>
              </p:cNvPr>
              <p:cNvSpPr/>
              <p:nvPr/>
            </p:nvSpPr>
            <p:spPr bwMode="gray">
              <a:xfrm>
                <a:off x="3849" y="2045"/>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8" name="işļîḓé">
                <a:extLst>
                  <a:ext uri="{FF2B5EF4-FFF2-40B4-BE49-F238E27FC236}">
                    <a16:creationId xmlns:a16="http://schemas.microsoft.com/office/drawing/2014/main" id="{4AAE94C2-0DA3-49D1-9B7E-46B4E352FD1B}"/>
                  </a:ext>
                </a:extLst>
              </p:cNvPr>
              <p:cNvSpPr/>
              <p:nvPr/>
            </p:nvSpPr>
            <p:spPr bwMode="gray">
              <a:xfrm>
                <a:off x="3849" y="203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49" name="îṥ1îḑè">
                <a:extLst>
                  <a:ext uri="{FF2B5EF4-FFF2-40B4-BE49-F238E27FC236}">
                    <a16:creationId xmlns:a16="http://schemas.microsoft.com/office/drawing/2014/main" id="{7B7BE719-FC79-4D72-AD5D-08989DD3F681}"/>
                  </a:ext>
                </a:extLst>
              </p:cNvPr>
              <p:cNvSpPr/>
              <p:nvPr/>
            </p:nvSpPr>
            <p:spPr bwMode="gray">
              <a:xfrm>
                <a:off x="3849" y="2024"/>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0" name="íšľîḍé">
                <a:extLst>
                  <a:ext uri="{FF2B5EF4-FFF2-40B4-BE49-F238E27FC236}">
                    <a16:creationId xmlns:a16="http://schemas.microsoft.com/office/drawing/2014/main" id="{DBDA5530-C8B0-4584-930E-5810A5B3ACF5}"/>
                  </a:ext>
                </a:extLst>
              </p:cNvPr>
              <p:cNvSpPr/>
              <p:nvPr/>
            </p:nvSpPr>
            <p:spPr bwMode="gray">
              <a:xfrm>
                <a:off x="3849" y="2014"/>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1" name="ïṡľïḋê">
                <a:extLst>
                  <a:ext uri="{FF2B5EF4-FFF2-40B4-BE49-F238E27FC236}">
                    <a16:creationId xmlns:a16="http://schemas.microsoft.com/office/drawing/2014/main" id="{9A7C37EA-FFCB-4634-864C-9E4CE31790AF}"/>
                  </a:ext>
                </a:extLst>
              </p:cNvPr>
              <p:cNvSpPr/>
              <p:nvPr/>
            </p:nvSpPr>
            <p:spPr bwMode="gray">
              <a:xfrm>
                <a:off x="3849" y="2002"/>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2" name="îṧ1îďê">
                <a:extLst>
                  <a:ext uri="{FF2B5EF4-FFF2-40B4-BE49-F238E27FC236}">
                    <a16:creationId xmlns:a16="http://schemas.microsoft.com/office/drawing/2014/main" id="{C70F35E7-28C0-4768-AC0F-42EDF7890FC4}"/>
                  </a:ext>
                </a:extLst>
              </p:cNvPr>
              <p:cNvSpPr/>
              <p:nvPr/>
            </p:nvSpPr>
            <p:spPr bwMode="gray">
              <a:xfrm>
                <a:off x="3849" y="1992"/>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3" name="iśḻíḑè">
                <a:extLst>
                  <a:ext uri="{FF2B5EF4-FFF2-40B4-BE49-F238E27FC236}">
                    <a16:creationId xmlns:a16="http://schemas.microsoft.com/office/drawing/2014/main" id="{112C2B52-D539-411F-BD25-403B72311133}"/>
                  </a:ext>
                </a:extLst>
              </p:cNvPr>
              <p:cNvSpPr/>
              <p:nvPr/>
            </p:nvSpPr>
            <p:spPr bwMode="gray">
              <a:xfrm>
                <a:off x="3849" y="1982"/>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4" name="iṡļide">
                <a:extLst>
                  <a:ext uri="{FF2B5EF4-FFF2-40B4-BE49-F238E27FC236}">
                    <a16:creationId xmlns:a16="http://schemas.microsoft.com/office/drawing/2014/main" id="{B195E6F2-52B7-4059-8D7E-AAB86EB30886}"/>
                  </a:ext>
                </a:extLst>
              </p:cNvPr>
              <p:cNvSpPr/>
              <p:nvPr/>
            </p:nvSpPr>
            <p:spPr bwMode="gray">
              <a:xfrm>
                <a:off x="3849" y="1971"/>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5" name="îş1ídè">
                <a:extLst>
                  <a:ext uri="{FF2B5EF4-FFF2-40B4-BE49-F238E27FC236}">
                    <a16:creationId xmlns:a16="http://schemas.microsoft.com/office/drawing/2014/main" id="{806658F7-15B5-4211-8826-74030D34D8B9}"/>
                  </a:ext>
                </a:extLst>
              </p:cNvPr>
              <p:cNvSpPr/>
              <p:nvPr/>
            </p:nvSpPr>
            <p:spPr bwMode="gray">
              <a:xfrm>
                <a:off x="3849" y="1960"/>
                <a:ext cx="4"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6" name="ïś1îďé">
                <a:extLst>
                  <a:ext uri="{FF2B5EF4-FFF2-40B4-BE49-F238E27FC236}">
                    <a16:creationId xmlns:a16="http://schemas.microsoft.com/office/drawing/2014/main" id="{64C083E4-6A58-4CF8-B0F6-8B67B3FB3927}"/>
                  </a:ext>
                </a:extLst>
              </p:cNvPr>
              <p:cNvSpPr/>
              <p:nvPr/>
            </p:nvSpPr>
            <p:spPr bwMode="gray">
              <a:xfrm>
                <a:off x="3849" y="1949"/>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7" name="îśļîďê">
                <a:extLst>
                  <a:ext uri="{FF2B5EF4-FFF2-40B4-BE49-F238E27FC236}">
                    <a16:creationId xmlns:a16="http://schemas.microsoft.com/office/drawing/2014/main" id="{4E83CDC0-AE26-4B3E-A650-6A5D92CFB76A}"/>
                  </a:ext>
                </a:extLst>
              </p:cNvPr>
              <p:cNvSpPr/>
              <p:nvPr/>
            </p:nvSpPr>
            <p:spPr bwMode="gray">
              <a:xfrm>
                <a:off x="3849" y="1939"/>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8" name="îSļiḑè">
                <a:extLst>
                  <a:ext uri="{FF2B5EF4-FFF2-40B4-BE49-F238E27FC236}">
                    <a16:creationId xmlns:a16="http://schemas.microsoft.com/office/drawing/2014/main" id="{0D665C2F-78C2-43A4-B052-AA924F94354B}"/>
                  </a:ext>
                </a:extLst>
              </p:cNvPr>
              <p:cNvSpPr/>
              <p:nvPr/>
            </p:nvSpPr>
            <p:spPr bwMode="gray">
              <a:xfrm>
                <a:off x="3849" y="1929"/>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59" name="îşliḍe">
                <a:extLst>
                  <a:ext uri="{FF2B5EF4-FFF2-40B4-BE49-F238E27FC236}">
                    <a16:creationId xmlns:a16="http://schemas.microsoft.com/office/drawing/2014/main" id="{5286B0C1-E688-499A-B57C-16E90A648720}"/>
                  </a:ext>
                </a:extLst>
              </p:cNvPr>
              <p:cNvSpPr/>
              <p:nvPr/>
            </p:nvSpPr>
            <p:spPr bwMode="gray">
              <a:xfrm>
                <a:off x="3849" y="1917"/>
                <a:ext cx="4"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0" name="iŝliḍè">
                <a:extLst>
                  <a:ext uri="{FF2B5EF4-FFF2-40B4-BE49-F238E27FC236}">
                    <a16:creationId xmlns:a16="http://schemas.microsoft.com/office/drawing/2014/main" id="{88F44B4C-8246-4F27-AA79-1DB5E0C15CC9}"/>
                  </a:ext>
                </a:extLst>
              </p:cNvPr>
              <p:cNvSpPr/>
              <p:nvPr/>
            </p:nvSpPr>
            <p:spPr bwMode="gray">
              <a:xfrm>
                <a:off x="3849" y="1907"/>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1" name="ïṩļïďé">
                <a:extLst>
                  <a:ext uri="{FF2B5EF4-FFF2-40B4-BE49-F238E27FC236}">
                    <a16:creationId xmlns:a16="http://schemas.microsoft.com/office/drawing/2014/main" id="{6019C5D1-CB27-442F-B6AB-42E012823112}"/>
                  </a:ext>
                </a:extLst>
              </p:cNvPr>
              <p:cNvSpPr/>
              <p:nvPr/>
            </p:nvSpPr>
            <p:spPr bwMode="gray">
              <a:xfrm>
                <a:off x="3849" y="1897"/>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2" name="îṩľíḓè">
                <a:extLst>
                  <a:ext uri="{FF2B5EF4-FFF2-40B4-BE49-F238E27FC236}">
                    <a16:creationId xmlns:a16="http://schemas.microsoft.com/office/drawing/2014/main" id="{9070055C-67E4-4401-981C-D9415DBD77E5}"/>
                  </a:ext>
                </a:extLst>
              </p:cNvPr>
              <p:cNvSpPr/>
              <p:nvPr/>
            </p:nvSpPr>
            <p:spPr bwMode="gray">
              <a:xfrm>
                <a:off x="3849" y="188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3" name="îṩľîḑe">
                <a:extLst>
                  <a:ext uri="{FF2B5EF4-FFF2-40B4-BE49-F238E27FC236}">
                    <a16:creationId xmlns:a16="http://schemas.microsoft.com/office/drawing/2014/main" id="{6835C72B-8F9B-484F-A210-D0194052C10D}"/>
                  </a:ext>
                </a:extLst>
              </p:cNvPr>
              <p:cNvSpPr/>
              <p:nvPr/>
            </p:nvSpPr>
            <p:spPr bwMode="gray">
              <a:xfrm>
                <a:off x="3849" y="1875"/>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4" name="îṡľïḓe">
                <a:extLst>
                  <a:ext uri="{FF2B5EF4-FFF2-40B4-BE49-F238E27FC236}">
                    <a16:creationId xmlns:a16="http://schemas.microsoft.com/office/drawing/2014/main" id="{FB2093F4-1EFE-4BE9-A8AC-173B04F719AD}"/>
                  </a:ext>
                </a:extLst>
              </p:cNvPr>
              <p:cNvSpPr/>
              <p:nvPr/>
            </p:nvSpPr>
            <p:spPr bwMode="gray">
              <a:xfrm>
                <a:off x="3849" y="1864"/>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5" name="iṥḻiḑe">
                <a:extLst>
                  <a:ext uri="{FF2B5EF4-FFF2-40B4-BE49-F238E27FC236}">
                    <a16:creationId xmlns:a16="http://schemas.microsoft.com/office/drawing/2014/main" id="{490DB0F0-C2EA-4CE6-B78B-EECA349986C1}"/>
                  </a:ext>
                </a:extLst>
              </p:cNvPr>
              <p:cNvSpPr/>
              <p:nvPr/>
            </p:nvSpPr>
            <p:spPr bwMode="gray">
              <a:xfrm>
                <a:off x="3849" y="1854"/>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6" name="iṡḻíďè">
                <a:extLst>
                  <a:ext uri="{FF2B5EF4-FFF2-40B4-BE49-F238E27FC236}">
                    <a16:creationId xmlns:a16="http://schemas.microsoft.com/office/drawing/2014/main" id="{7C654D08-DBC2-4EA4-A65C-8ED45466451D}"/>
                  </a:ext>
                </a:extLst>
              </p:cNvPr>
              <p:cNvSpPr/>
              <p:nvPr/>
            </p:nvSpPr>
            <p:spPr bwMode="gray">
              <a:xfrm>
                <a:off x="3849" y="1844"/>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7" name="íṧ1ïḍe">
                <a:extLst>
                  <a:ext uri="{FF2B5EF4-FFF2-40B4-BE49-F238E27FC236}">
                    <a16:creationId xmlns:a16="http://schemas.microsoft.com/office/drawing/2014/main" id="{C436E1C9-785C-47C1-B81F-95C694DC124B}"/>
                  </a:ext>
                </a:extLst>
              </p:cNvPr>
              <p:cNvSpPr/>
              <p:nvPr/>
            </p:nvSpPr>
            <p:spPr bwMode="gray">
              <a:xfrm>
                <a:off x="3849" y="1832"/>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8" name="ïsliḑê">
                <a:extLst>
                  <a:ext uri="{FF2B5EF4-FFF2-40B4-BE49-F238E27FC236}">
                    <a16:creationId xmlns:a16="http://schemas.microsoft.com/office/drawing/2014/main" id="{43B84FE6-F4BC-494D-99CB-128599431FB2}"/>
                  </a:ext>
                </a:extLst>
              </p:cNvPr>
              <p:cNvSpPr/>
              <p:nvPr/>
            </p:nvSpPr>
            <p:spPr bwMode="gray">
              <a:xfrm>
                <a:off x="3849" y="1822"/>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69" name="îṩliḑê">
                <a:extLst>
                  <a:ext uri="{FF2B5EF4-FFF2-40B4-BE49-F238E27FC236}">
                    <a16:creationId xmlns:a16="http://schemas.microsoft.com/office/drawing/2014/main" id="{C85802B3-DB7A-403D-AA14-34C9F238A4B7}"/>
                  </a:ext>
                </a:extLst>
              </p:cNvPr>
              <p:cNvSpPr/>
              <p:nvPr/>
            </p:nvSpPr>
            <p:spPr bwMode="gray">
              <a:xfrm>
                <a:off x="3849" y="1811"/>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0" name="ïşḷíḓè">
                <a:extLst>
                  <a:ext uri="{FF2B5EF4-FFF2-40B4-BE49-F238E27FC236}">
                    <a16:creationId xmlns:a16="http://schemas.microsoft.com/office/drawing/2014/main" id="{518F1A82-ED35-4C64-93C2-B25186231B9C}"/>
                  </a:ext>
                </a:extLst>
              </p:cNvPr>
              <p:cNvSpPr/>
              <p:nvPr/>
            </p:nvSpPr>
            <p:spPr bwMode="gray">
              <a:xfrm>
                <a:off x="3849" y="1801"/>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1" name="ïṣḻídè">
                <a:extLst>
                  <a:ext uri="{FF2B5EF4-FFF2-40B4-BE49-F238E27FC236}">
                    <a16:creationId xmlns:a16="http://schemas.microsoft.com/office/drawing/2014/main" id="{E4312D65-0994-4116-9B68-04EF09992196}"/>
                  </a:ext>
                </a:extLst>
              </p:cNvPr>
              <p:cNvSpPr/>
              <p:nvPr/>
            </p:nvSpPr>
            <p:spPr bwMode="gray">
              <a:xfrm>
                <a:off x="3849" y="1790"/>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2" name="íṡľïḍé">
                <a:extLst>
                  <a:ext uri="{FF2B5EF4-FFF2-40B4-BE49-F238E27FC236}">
                    <a16:creationId xmlns:a16="http://schemas.microsoft.com/office/drawing/2014/main" id="{56F02F5F-631A-445D-9B2F-766A91E4AB05}"/>
                  </a:ext>
                </a:extLst>
              </p:cNvPr>
              <p:cNvSpPr/>
              <p:nvPr/>
            </p:nvSpPr>
            <p:spPr bwMode="gray">
              <a:xfrm>
                <a:off x="3849" y="1779"/>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3" name="iŝḻiďé">
                <a:extLst>
                  <a:ext uri="{FF2B5EF4-FFF2-40B4-BE49-F238E27FC236}">
                    <a16:creationId xmlns:a16="http://schemas.microsoft.com/office/drawing/2014/main" id="{F314FF22-93AC-4EBE-96AD-56ACA26B0E55}"/>
                  </a:ext>
                </a:extLst>
              </p:cNvPr>
              <p:cNvSpPr/>
              <p:nvPr/>
            </p:nvSpPr>
            <p:spPr bwMode="gray">
              <a:xfrm>
                <a:off x="3849" y="1769"/>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4" name="ïS1iḍe">
                <a:extLst>
                  <a:ext uri="{FF2B5EF4-FFF2-40B4-BE49-F238E27FC236}">
                    <a16:creationId xmlns:a16="http://schemas.microsoft.com/office/drawing/2014/main" id="{8B93383E-D992-46E7-AF8E-DDDDA35F3211}"/>
                  </a:ext>
                </a:extLst>
              </p:cNvPr>
              <p:cNvSpPr/>
              <p:nvPr/>
            </p:nvSpPr>
            <p:spPr bwMode="gray">
              <a:xfrm>
                <a:off x="3849" y="1757"/>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5" name="ïsḷiḋê">
                <a:extLst>
                  <a:ext uri="{FF2B5EF4-FFF2-40B4-BE49-F238E27FC236}">
                    <a16:creationId xmlns:a16="http://schemas.microsoft.com/office/drawing/2014/main" id="{FE523999-04A4-4117-9AA3-D0154C934457}"/>
                  </a:ext>
                </a:extLst>
              </p:cNvPr>
              <p:cNvSpPr/>
              <p:nvPr/>
            </p:nvSpPr>
            <p:spPr bwMode="gray">
              <a:xfrm>
                <a:off x="3849" y="1747"/>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6" name="ïš1îdê">
                <a:extLst>
                  <a:ext uri="{FF2B5EF4-FFF2-40B4-BE49-F238E27FC236}">
                    <a16:creationId xmlns:a16="http://schemas.microsoft.com/office/drawing/2014/main" id="{B8036AD1-BE3E-4CED-91E2-D8B8D9DA087F}"/>
                  </a:ext>
                </a:extLst>
              </p:cNvPr>
              <p:cNvSpPr/>
              <p:nvPr/>
            </p:nvSpPr>
            <p:spPr bwMode="gray">
              <a:xfrm>
                <a:off x="3849" y="1738"/>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7" name="iṣḻïḓe">
                <a:extLst>
                  <a:ext uri="{FF2B5EF4-FFF2-40B4-BE49-F238E27FC236}">
                    <a16:creationId xmlns:a16="http://schemas.microsoft.com/office/drawing/2014/main" id="{9871C71E-3ECC-4FF2-ABB9-D7FDE3D0F582}"/>
                  </a:ext>
                </a:extLst>
              </p:cNvPr>
              <p:cNvSpPr/>
              <p:nvPr/>
            </p:nvSpPr>
            <p:spPr bwMode="gray">
              <a:xfrm>
                <a:off x="3849" y="172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8" name="íŝ1ídê">
                <a:extLst>
                  <a:ext uri="{FF2B5EF4-FFF2-40B4-BE49-F238E27FC236}">
                    <a16:creationId xmlns:a16="http://schemas.microsoft.com/office/drawing/2014/main" id="{2B7D714E-BB9A-49A4-90F4-316E95610518}"/>
                  </a:ext>
                </a:extLst>
              </p:cNvPr>
              <p:cNvSpPr/>
              <p:nvPr/>
            </p:nvSpPr>
            <p:spPr bwMode="gray">
              <a:xfrm>
                <a:off x="3849" y="171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79" name="iṧ1iḍé">
                <a:extLst>
                  <a:ext uri="{FF2B5EF4-FFF2-40B4-BE49-F238E27FC236}">
                    <a16:creationId xmlns:a16="http://schemas.microsoft.com/office/drawing/2014/main" id="{C9BE4A5F-52F0-4917-9DDF-52923C02CA5D}"/>
                  </a:ext>
                </a:extLst>
              </p:cNvPr>
              <p:cNvSpPr/>
              <p:nvPr/>
            </p:nvSpPr>
            <p:spPr bwMode="gray">
              <a:xfrm>
                <a:off x="3849" y="1704"/>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0" name="íṧlïḋe">
                <a:extLst>
                  <a:ext uri="{FF2B5EF4-FFF2-40B4-BE49-F238E27FC236}">
                    <a16:creationId xmlns:a16="http://schemas.microsoft.com/office/drawing/2014/main" id="{B143CF27-C73B-4AD2-A435-1DAA543FCD48}"/>
                  </a:ext>
                </a:extLst>
              </p:cNvPr>
              <p:cNvSpPr/>
              <p:nvPr/>
            </p:nvSpPr>
            <p:spPr bwMode="gray">
              <a:xfrm>
                <a:off x="3849" y="1694"/>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1" name="îś1îdè">
                <a:extLst>
                  <a:ext uri="{FF2B5EF4-FFF2-40B4-BE49-F238E27FC236}">
                    <a16:creationId xmlns:a16="http://schemas.microsoft.com/office/drawing/2014/main" id="{E1D80084-3178-4BE0-8A85-150F97B1A7C2}"/>
                  </a:ext>
                </a:extLst>
              </p:cNvPr>
              <p:cNvSpPr/>
              <p:nvPr/>
            </p:nvSpPr>
            <p:spPr bwMode="gray">
              <a:xfrm>
                <a:off x="3849" y="1684"/>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2" name="îṩļiďè">
                <a:extLst>
                  <a:ext uri="{FF2B5EF4-FFF2-40B4-BE49-F238E27FC236}">
                    <a16:creationId xmlns:a16="http://schemas.microsoft.com/office/drawing/2014/main" id="{C3C86AD4-FF78-48FB-BA8B-00D5AED3D549}"/>
                  </a:ext>
                </a:extLst>
              </p:cNvPr>
              <p:cNvSpPr/>
              <p:nvPr/>
            </p:nvSpPr>
            <p:spPr bwMode="gray">
              <a:xfrm>
                <a:off x="3849" y="1672"/>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3" name="îslïḑê">
                <a:extLst>
                  <a:ext uri="{FF2B5EF4-FFF2-40B4-BE49-F238E27FC236}">
                    <a16:creationId xmlns:a16="http://schemas.microsoft.com/office/drawing/2014/main" id="{2ED2F1DF-CF15-40DC-AC64-ECF591040395}"/>
                  </a:ext>
                </a:extLst>
              </p:cNvPr>
              <p:cNvSpPr/>
              <p:nvPr/>
            </p:nvSpPr>
            <p:spPr bwMode="gray">
              <a:xfrm>
                <a:off x="3849" y="1662"/>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4" name="ïṩ1ïďé">
                <a:extLst>
                  <a:ext uri="{FF2B5EF4-FFF2-40B4-BE49-F238E27FC236}">
                    <a16:creationId xmlns:a16="http://schemas.microsoft.com/office/drawing/2014/main" id="{142AB752-8267-4721-94AD-B0DB0359B267}"/>
                  </a:ext>
                </a:extLst>
              </p:cNvPr>
              <p:cNvSpPr/>
              <p:nvPr/>
            </p:nvSpPr>
            <p:spPr bwMode="gray">
              <a:xfrm>
                <a:off x="3849" y="1650"/>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5" name="ïŝľíḋè">
                <a:extLst>
                  <a:ext uri="{FF2B5EF4-FFF2-40B4-BE49-F238E27FC236}">
                    <a16:creationId xmlns:a16="http://schemas.microsoft.com/office/drawing/2014/main" id="{0FF3363A-F47B-419E-853E-3860DC18F9EE}"/>
                  </a:ext>
                </a:extLst>
              </p:cNvPr>
              <p:cNvSpPr/>
              <p:nvPr/>
            </p:nvSpPr>
            <p:spPr bwMode="gray">
              <a:xfrm>
                <a:off x="3849" y="1640"/>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6" name="îślïḋè">
                <a:extLst>
                  <a:ext uri="{FF2B5EF4-FFF2-40B4-BE49-F238E27FC236}">
                    <a16:creationId xmlns:a16="http://schemas.microsoft.com/office/drawing/2014/main" id="{B85D0360-3740-4AA1-964B-181741FE80AE}"/>
                  </a:ext>
                </a:extLst>
              </p:cNvPr>
              <p:cNvSpPr/>
              <p:nvPr/>
            </p:nvSpPr>
            <p:spPr bwMode="gray">
              <a:xfrm>
                <a:off x="3849" y="1629"/>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7" name="işļîďé">
                <a:extLst>
                  <a:ext uri="{FF2B5EF4-FFF2-40B4-BE49-F238E27FC236}">
                    <a16:creationId xmlns:a16="http://schemas.microsoft.com/office/drawing/2014/main" id="{8374CFEB-FEF7-442F-944F-E7A52FB0B12F}"/>
                  </a:ext>
                </a:extLst>
              </p:cNvPr>
              <p:cNvSpPr/>
              <p:nvPr/>
            </p:nvSpPr>
            <p:spPr bwMode="gray">
              <a:xfrm>
                <a:off x="3849" y="161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8" name="íšḷîḍè">
                <a:extLst>
                  <a:ext uri="{FF2B5EF4-FFF2-40B4-BE49-F238E27FC236}">
                    <a16:creationId xmlns:a16="http://schemas.microsoft.com/office/drawing/2014/main" id="{9B910885-9860-4254-A869-1342E81893FC}"/>
                  </a:ext>
                </a:extLst>
              </p:cNvPr>
              <p:cNvSpPr/>
              <p:nvPr/>
            </p:nvSpPr>
            <p:spPr bwMode="gray">
              <a:xfrm>
                <a:off x="3849" y="1608"/>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89" name="íṩlídê">
                <a:extLst>
                  <a:ext uri="{FF2B5EF4-FFF2-40B4-BE49-F238E27FC236}">
                    <a16:creationId xmlns:a16="http://schemas.microsoft.com/office/drawing/2014/main" id="{0C518422-6F96-4947-B0B5-1CA5DFAE67E7}"/>
                  </a:ext>
                </a:extLst>
              </p:cNvPr>
              <p:cNvSpPr/>
              <p:nvPr/>
            </p:nvSpPr>
            <p:spPr bwMode="gray">
              <a:xfrm>
                <a:off x="3849" y="1597"/>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0" name="iŝlîḑè">
                <a:extLst>
                  <a:ext uri="{FF2B5EF4-FFF2-40B4-BE49-F238E27FC236}">
                    <a16:creationId xmlns:a16="http://schemas.microsoft.com/office/drawing/2014/main" id="{2EB34909-3339-4F6B-A804-7BA8468D54CA}"/>
                  </a:ext>
                </a:extLst>
              </p:cNvPr>
              <p:cNvSpPr/>
              <p:nvPr/>
            </p:nvSpPr>
            <p:spPr bwMode="gray">
              <a:xfrm>
                <a:off x="3849" y="158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1" name="is1iḑé">
                <a:extLst>
                  <a:ext uri="{FF2B5EF4-FFF2-40B4-BE49-F238E27FC236}">
                    <a16:creationId xmlns:a16="http://schemas.microsoft.com/office/drawing/2014/main" id="{0F191703-1A06-4810-99B7-3C8F9B38F41E}"/>
                  </a:ext>
                </a:extLst>
              </p:cNvPr>
              <p:cNvSpPr/>
              <p:nvPr/>
            </p:nvSpPr>
            <p:spPr bwMode="gray">
              <a:xfrm>
                <a:off x="3849" y="157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2" name="iṣḷïḓé">
                <a:extLst>
                  <a:ext uri="{FF2B5EF4-FFF2-40B4-BE49-F238E27FC236}">
                    <a16:creationId xmlns:a16="http://schemas.microsoft.com/office/drawing/2014/main" id="{6520E1C3-A27D-4066-BBF7-12D35F470DA4}"/>
                  </a:ext>
                </a:extLst>
              </p:cNvPr>
              <p:cNvSpPr/>
              <p:nvPr/>
            </p:nvSpPr>
            <p:spPr bwMode="gray">
              <a:xfrm>
                <a:off x="3849" y="156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3" name="ísļíḑe">
                <a:extLst>
                  <a:ext uri="{FF2B5EF4-FFF2-40B4-BE49-F238E27FC236}">
                    <a16:creationId xmlns:a16="http://schemas.microsoft.com/office/drawing/2014/main" id="{3A003803-1267-4286-9642-9411BC24F707}"/>
                  </a:ext>
                </a:extLst>
              </p:cNvPr>
              <p:cNvSpPr/>
              <p:nvPr/>
            </p:nvSpPr>
            <p:spPr bwMode="gray">
              <a:xfrm>
                <a:off x="3849" y="1555"/>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4" name="î$lidê">
                <a:extLst>
                  <a:ext uri="{FF2B5EF4-FFF2-40B4-BE49-F238E27FC236}">
                    <a16:creationId xmlns:a16="http://schemas.microsoft.com/office/drawing/2014/main" id="{2AF3D1D7-09E9-489B-A474-E8FEF5909C81}"/>
                  </a:ext>
                </a:extLst>
              </p:cNvPr>
              <p:cNvSpPr/>
              <p:nvPr/>
            </p:nvSpPr>
            <p:spPr bwMode="gray">
              <a:xfrm>
                <a:off x="3849" y="1543"/>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5" name="islíďé">
                <a:extLst>
                  <a:ext uri="{FF2B5EF4-FFF2-40B4-BE49-F238E27FC236}">
                    <a16:creationId xmlns:a16="http://schemas.microsoft.com/office/drawing/2014/main" id="{7F1C8A7D-C9C2-4EB5-9AC1-A1623F14BD4D}"/>
                  </a:ext>
                </a:extLst>
              </p:cNvPr>
              <p:cNvSpPr/>
              <p:nvPr/>
            </p:nvSpPr>
            <p:spPr bwMode="gray">
              <a:xfrm>
                <a:off x="3849" y="1533"/>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6" name="iṩľiḑê">
                <a:extLst>
                  <a:ext uri="{FF2B5EF4-FFF2-40B4-BE49-F238E27FC236}">
                    <a16:creationId xmlns:a16="http://schemas.microsoft.com/office/drawing/2014/main" id="{76F782D6-3D5F-485C-9C26-38DC4CCD122C}"/>
                  </a:ext>
                </a:extLst>
              </p:cNvPr>
              <p:cNvSpPr/>
              <p:nvPr/>
            </p:nvSpPr>
            <p:spPr bwMode="gray">
              <a:xfrm>
                <a:off x="3849" y="1523"/>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7" name="îsliḓê">
                <a:extLst>
                  <a:ext uri="{FF2B5EF4-FFF2-40B4-BE49-F238E27FC236}">
                    <a16:creationId xmlns:a16="http://schemas.microsoft.com/office/drawing/2014/main" id="{27129376-FDB4-49D8-B165-1304D7A8CD06}"/>
                  </a:ext>
                </a:extLst>
              </p:cNvPr>
              <p:cNvSpPr/>
              <p:nvPr/>
            </p:nvSpPr>
            <p:spPr bwMode="gray">
              <a:xfrm>
                <a:off x="3849" y="1512"/>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8" name="îṣļîdê">
                <a:extLst>
                  <a:ext uri="{FF2B5EF4-FFF2-40B4-BE49-F238E27FC236}">
                    <a16:creationId xmlns:a16="http://schemas.microsoft.com/office/drawing/2014/main" id="{ED0F5473-DE58-409D-88B6-9426FE2B388F}"/>
                  </a:ext>
                </a:extLst>
              </p:cNvPr>
              <p:cNvSpPr/>
              <p:nvPr/>
            </p:nvSpPr>
            <p:spPr bwMode="gray">
              <a:xfrm>
                <a:off x="3849" y="1501"/>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299" name="íṣliďè">
                <a:extLst>
                  <a:ext uri="{FF2B5EF4-FFF2-40B4-BE49-F238E27FC236}">
                    <a16:creationId xmlns:a16="http://schemas.microsoft.com/office/drawing/2014/main" id="{AABE5053-B78A-47F2-AB2D-27671C31AB7D}"/>
                  </a:ext>
                </a:extLst>
              </p:cNvPr>
              <p:cNvSpPr/>
              <p:nvPr/>
            </p:nvSpPr>
            <p:spPr bwMode="gray">
              <a:xfrm>
                <a:off x="3849" y="1490"/>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0" name="íS1ídè">
                <a:extLst>
                  <a:ext uri="{FF2B5EF4-FFF2-40B4-BE49-F238E27FC236}">
                    <a16:creationId xmlns:a16="http://schemas.microsoft.com/office/drawing/2014/main" id="{E797C9BE-0DC8-4F1A-AEB8-138093A98D31}"/>
                  </a:ext>
                </a:extLst>
              </p:cNvPr>
              <p:cNvSpPr/>
              <p:nvPr/>
            </p:nvSpPr>
            <p:spPr bwMode="gray">
              <a:xfrm>
                <a:off x="3849" y="1480"/>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1" name="íṣḷíḑè">
                <a:extLst>
                  <a:ext uri="{FF2B5EF4-FFF2-40B4-BE49-F238E27FC236}">
                    <a16:creationId xmlns:a16="http://schemas.microsoft.com/office/drawing/2014/main" id="{12AEC26F-0655-41AC-BB3D-5611CB28B8FE}"/>
                  </a:ext>
                </a:extLst>
              </p:cNvPr>
              <p:cNvSpPr/>
              <p:nvPr/>
            </p:nvSpPr>
            <p:spPr bwMode="gray">
              <a:xfrm>
                <a:off x="3849" y="1470"/>
                <a:ext cx="4" cy="4"/>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2" name="í$ļïďè">
                <a:extLst>
                  <a:ext uri="{FF2B5EF4-FFF2-40B4-BE49-F238E27FC236}">
                    <a16:creationId xmlns:a16="http://schemas.microsoft.com/office/drawing/2014/main" id="{55F334EE-AC36-4867-AD4C-A68F7AF4D50D}"/>
                  </a:ext>
                </a:extLst>
              </p:cNvPr>
              <p:cNvSpPr/>
              <p:nvPr/>
            </p:nvSpPr>
            <p:spPr bwMode="gray">
              <a:xfrm>
                <a:off x="3849" y="1458"/>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3" name="ïṥļíḍè">
                <a:extLst>
                  <a:ext uri="{FF2B5EF4-FFF2-40B4-BE49-F238E27FC236}">
                    <a16:creationId xmlns:a16="http://schemas.microsoft.com/office/drawing/2014/main" id="{1B0FF5DF-B6F7-4585-A069-0658939754C9}"/>
                  </a:ext>
                </a:extLst>
              </p:cNvPr>
              <p:cNvSpPr/>
              <p:nvPr/>
            </p:nvSpPr>
            <p:spPr bwMode="gray">
              <a:xfrm>
                <a:off x="3849" y="1447"/>
                <a:ext cx="4" cy="7"/>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4" name="iṣ1ídè">
                <a:extLst>
                  <a:ext uri="{FF2B5EF4-FFF2-40B4-BE49-F238E27FC236}">
                    <a16:creationId xmlns:a16="http://schemas.microsoft.com/office/drawing/2014/main" id="{705CD8A0-77D4-42D3-B358-BB4A9FD4D9F4}"/>
                  </a:ext>
                </a:extLst>
              </p:cNvPr>
              <p:cNvSpPr/>
              <p:nvPr/>
            </p:nvSpPr>
            <p:spPr bwMode="gray">
              <a:xfrm>
                <a:off x="3849" y="1437"/>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5" name="íSļiḓé">
                <a:extLst>
                  <a:ext uri="{FF2B5EF4-FFF2-40B4-BE49-F238E27FC236}">
                    <a16:creationId xmlns:a16="http://schemas.microsoft.com/office/drawing/2014/main" id="{D515AD5A-8A6B-4975-BAEC-2559D5E7648C}"/>
                  </a:ext>
                </a:extLst>
              </p:cNvPr>
              <p:cNvSpPr/>
              <p:nvPr/>
            </p:nvSpPr>
            <p:spPr bwMode="gray">
              <a:xfrm>
                <a:off x="3849" y="1426"/>
                <a:ext cx="4" cy="6"/>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306" name="î$1ïḓe">
                <a:extLst>
                  <a:ext uri="{FF2B5EF4-FFF2-40B4-BE49-F238E27FC236}">
                    <a16:creationId xmlns:a16="http://schemas.microsoft.com/office/drawing/2014/main" id="{2A4BF022-29B1-41BC-8EE7-C593EC4463FB}"/>
                  </a:ext>
                </a:extLst>
              </p:cNvPr>
              <p:cNvSpPr/>
              <p:nvPr/>
            </p:nvSpPr>
            <p:spPr bwMode="gray">
              <a:xfrm>
                <a:off x="3849" y="1416"/>
                <a:ext cx="4" cy="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grpSp>
        <p:sp>
          <p:nvSpPr>
            <p:cNvPr id="44" name="iśḻíḋê">
              <a:extLst>
                <a:ext uri="{FF2B5EF4-FFF2-40B4-BE49-F238E27FC236}">
                  <a16:creationId xmlns:a16="http://schemas.microsoft.com/office/drawing/2014/main" id="{BA03E9D3-2343-4559-82A5-88D24991BF03}"/>
                </a:ext>
              </a:extLst>
            </p:cNvPr>
            <p:cNvSpPr/>
            <p:nvPr/>
          </p:nvSpPr>
          <p:spPr bwMode="gray">
            <a:xfrm>
              <a:off x="10318114" y="2722157"/>
              <a:ext cx="4529"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45" name="íṥḷïḋè">
              <a:extLst>
                <a:ext uri="{FF2B5EF4-FFF2-40B4-BE49-F238E27FC236}">
                  <a16:creationId xmlns:a16="http://schemas.microsoft.com/office/drawing/2014/main" id="{8CAC35D7-0BFC-4354-9948-5559BC194B70}"/>
                </a:ext>
              </a:extLst>
            </p:cNvPr>
            <p:cNvSpPr/>
            <p:nvPr/>
          </p:nvSpPr>
          <p:spPr bwMode="gray">
            <a:xfrm>
              <a:off x="10318114" y="2711969"/>
              <a:ext cx="4529"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46" name="ïšļîdè">
              <a:extLst>
                <a:ext uri="{FF2B5EF4-FFF2-40B4-BE49-F238E27FC236}">
                  <a16:creationId xmlns:a16="http://schemas.microsoft.com/office/drawing/2014/main" id="{C2BC4AC9-3F16-4FD5-9AE3-467BEE1C76BF}"/>
                </a:ext>
              </a:extLst>
            </p:cNvPr>
            <p:cNvSpPr/>
            <p:nvPr/>
          </p:nvSpPr>
          <p:spPr bwMode="gray">
            <a:xfrm>
              <a:off x="10318114" y="2698384"/>
              <a:ext cx="4529"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47" name="í$ľíďé">
              <a:extLst>
                <a:ext uri="{FF2B5EF4-FFF2-40B4-BE49-F238E27FC236}">
                  <a16:creationId xmlns:a16="http://schemas.microsoft.com/office/drawing/2014/main" id="{FC53E061-FB99-456D-9008-4F727FA94154}"/>
                </a:ext>
              </a:extLst>
            </p:cNvPr>
            <p:cNvSpPr/>
            <p:nvPr/>
          </p:nvSpPr>
          <p:spPr bwMode="gray">
            <a:xfrm>
              <a:off x="10318114" y="2687063"/>
              <a:ext cx="4529"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48" name="î$ľïdé">
              <a:extLst>
                <a:ext uri="{FF2B5EF4-FFF2-40B4-BE49-F238E27FC236}">
                  <a16:creationId xmlns:a16="http://schemas.microsoft.com/office/drawing/2014/main" id="{F0B93552-2C94-455F-AE12-6A91DB0EA619}"/>
                </a:ext>
              </a:extLst>
            </p:cNvPr>
            <p:cNvSpPr/>
            <p:nvPr/>
          </p:nvSpPr>
          <p:spPr bwMode="gray">
            <a:xfrm>
              <a:off x="10318114" y="2674611"/>
              <a:ext cx="4529"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49" name="ísḻíḋe">
              <a:extLst>
                <a:ext uri="{FF2B5EF4-FFF2-40B4-BE49-F238E27FC236}">
                  <a16:creationId xmlns:a16="http://schemas.microsoft.com/office/drawing/2014/main" id="{9D707398-AAAC-4AF4-85A8-40399661EA1D}"/>
                </a:ext>
              </a:extLst>
            </p:cNvPr>
            <p:cNvSpPr/>
            <p:nvPr/>
          </p:nvSpPr>
          <p:spPr bwMode="gray">
            <a:xfrm>
              <a:off x="10318114" y="2663290"/>
              <a:ext cx="4529"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50" name="íšliďé">
              <a:extLst>
                <a:ext uri="{FF2B5EF4-FFF2-40B4-BE49-F238E27FC236}">
                  <a16:creationId xmlns:a16="http://schemas.microsoft.com/office/drawing/2014/main" id="{D949E9E6-0E7F-4E6A-9CC6-921E6D91AD71}"/>
                </a:ext>
              </a:extLst>
            </p:cNvPr>
            <p:cNvSpPr/>
            <p:nvPr/>
          </p:nvSpPr>
          <p:spPr bwMode="gray">
            <a:xfrm>
              <a:off x="10318114" y="2650836"/>
              <a:ext cx="4529"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51" name="îṩḷíḋê">
              <a:extLst>
                <a:ext uri="{FF2B5EF4-FFF2-40B4-BE49-F238E27FC236}">
                  <a16:creationId xmlns:a16="http://schemas.microsoft.com/office/drawing/2014/main" id="{FA615644-7E53-423D-8874-58F587C0B647}"/>
                </a:ext>
              </a:extLst>
            </p:cNvPr>
            <p:cNvSpPr/>
            <p:nvPr/>
          </p:nvSpPr>
          <p:spPr bwMode="gray">
            <a:xfrm>
              <a:off x="10318114" y="2638384"/>
              <a:ext cx="4529"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52" name="ïS1îḍé">
              <a:extLst>
                <a:ext uri="{FF2B5EF4-FFF2-40B4-BE49-F238E27FC236}">
                  <a16:creationId xmlns:a16="http://schemas.microsoft.com/office/drawing/2014/main" id="{F7C2D449-561C-40FD-A68B-407D0D7F5CB6}"/>
                </a:ext>
              </a:extLst>
            </p:cNvPr>
            <p:cNvSpPr/>
            <p:nvPr/>
          </p:nvSpPr>
          <p:spPr bwMode="gray">
            <a:xfrm>
              <a:off x="10318114" y="2625929"/>
              <a:ext cx="4529"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53" name="îŝlíḑe">
              <a:extLst>
                <a:ext uri="{FF2B5EF4-FFF2-40B4-BE49-F238E27FC236}">
                  <a16:creationId xmlns:a16="http://schemas.microsoft.com/office/drawing/2014/main" id="{C1D8178F-F06B-4BDA-A3CD-F90538C70761}"/>
                </a:ext>
              </a:extLst>
            </p:cNvPr>
            <p:cNvSpPr/>
            <p:nvPr/>
          </p:nvSpPr>
          <p:spPr bwMode="gray">
            <a:xfrm>
              <a:off x="10318114" y="2615741"/>
              <a:ext cx="4529" cy="4529"/>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54" name="íṩľiḑe">
              <a:extLst>
                <a:ext uri="{FF2B5EF4-FFF2-40B4-BE49-F238E27FC236}">
                  <a16:creationId xmlns:a16="http://schemas.microsoft.com/office/drawing/2014/main" id="{48732795-538E-4115-A1D5-3C411BA57D79}"/>
                </a:ext>
              </a:extLst>
            </p:cNvPr>
            <p:cNvSpPr/>
            <p:nvPr/>
          </p:nvSpPr>
          <p:spPr bwMode="gray">
            <a:xfrm>
              <a:off x="10292077" y="2688195"/>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55" name="íśļídè">
              <a:extLst>
                <a:ext uri="{FF2B5EF4-FFF2-40B4-BE49-F238E27FC236}">
                  <a16:creationId xmlns:a16="http://schemas.microsoft.com/office/drawing/2014/main" id="{89BDBA1D-5F4F-43A2-A739-17C257FBDBE4}"/>
                </a:ext>
              </a:extLst>
            </p:cNvPr>
            <p:cNvSpPr/>
            <p:nvPr/>
          </p:nvSpPr>
          <p:spPr bwMode="gray">
            <a:xfrm>
              <a:off x="10292077" y="2800271"/>
              <a:ext cx="23773" cy="21510"/>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56" name="iślïḓè">
              <a:extLst>
                <a:ext uri="{FF2B5EF4-FFF2-40B4-BE49-F238E27FC236}">
                  <a16:creationId xmlns:a16="http://schemas.microsoft.com/office/drawing/2014/main" id="{0F42840F-4AC3-4EC6-A82F-65A9B79059E0}"/>
                </a:ext>
              </a:extLst>
            </p:cNvPr>
            <p:cNvSpPr/>
            <p:nvPr/>
          </p:nvSpPr>
          <p:spPr bwMode="gray">
            <a:xfrm>
              <a:off x="10292077" y="2911218"/>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57" name="ïṩḻîďe">
              <a:extLst>
                <a:ext uri="{FF2B5EF4-FFF2-40B4-BE49-F238E27FC236}">
                  <a16:creationId xmlns:a16="http://schemas.microsoft.com/office/drawing/2014/main" id="{84FFDAEE-71C1-40BD-A2C7-37BA3C67681A}"/>
                </a:ext>
              </a:extLst>
            </p:cNvPr>
            <p:cNvSpPr/>
            <p:nvPr/>
          </p:nvSpPr>
          <p:spPr bwMode="gray">
            <a:xfrm>
              <a:off x="10292077" y="3023293"/>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58" name="îṥḷíḓé">
              <a:extLst>
                <a:ext uri="{FF2B5EF4-FFF2-40B4-BE49-F238E27FC236}">
                  <a16:creationId xmlns:a16="http://schemas.microsoft.com/office/drawing/2014/main" id="{368C03D7-A0AA-44DA-8AF2-667AC4FBC5C1}"/>
                </a:ext>
              </a:extLst>
            </p:cNvPr>
            <p:cNvSpPr/>
            <p:nvPr/>
          </p:nvSpPr>
          <p:spPr bwMode="gray">
            <a:xfrm>
              <a:off x="10292077" y="3135371"/>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59" name="ïsliḓè">
              <a:extLst>
                <a:ext uri="{FF2B5EF4-FFF2-40B4-BE49-F238E27FC236}">
                  <a16:creationId xmlns:a16="http://schemas.microsoft.com/office/drawing/2014/main" id="{2C0CD8E8-7F3B-4BC6-95F6-0C9860A97725}"/>
                </a:ext>
              </a:extLst>
            </p:cNvPr>
            <p:cNvSpPr/>
            <p:nvPr/>
          </p:nvSpPr>
          <p:spPr bwMode="gray">
            <a:xfrm>
              <a:off x="10292077" y="3247448"/>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0" name="iṩḻîḓê">
              <a:extLst>
                <a:ext uri="{FF2B5EF4-FFF2-40B4-BE49-F238E27FC236}">
                  <a16:creationId xmlns:a16="http://schemas.microsoft.com/office/drawing/2014/main" id="{0AF72FEC-A886-45A8-B0D7-51483912CAAD}"/>
                </a:ext>
              </a:extLst>
            </p:cNvPr>
            <p:cNvSpPr/>
            <p:nvPr/>
          </p:nvSpPr>
          <p:spPr bwMode="gray">
            <a:xfrm>
              <a:off x="10292077" y="3358391"/>
              <a:ext cx="23773" cy="23773"/>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1" name="iṥḻïḑe">
              <a:extLst>
                <a:ext uri="{FF2B5EF4-FFF2-40B4-BE49-F238E27FC236}">
                  <a16:creationId xmlns:a16="http://schemas.microsoft.com/office/drawing/2014/main" id="{F98601A3-063B-4B7F-8579-B6818A049460}"/>
                </a:ext>
              </a:extLst>
            </p:cNvPr>
            <p:cNvSpPr/>
            <p:nvPr/>
          </p:nvSpPr>
          <p:spPr bwMode="gray">
            <a:xfrm>
              <a:off x="10292077" y="3470469"/>
              <a:ext cx="23773" cy="23773"/>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2" name="iṧḻïḍe">
              <a:extLst>
                <a:ext uri="{FF2B5EF4-FFF2-40B4-BE49-F238E27FC236}">
                  <a16:creationId xmlns:a16="http://schemas.microsoft.com/office/drawing/2014/main" id="{964746C1-0540-4CF0-9621-DC02186BB17B}"/>
                </a:ext>
              </a:extLst>
            </p:cNvPr>
            <p:cNvSpPr/>
            <p:nvPr/>
          </p:nvSpPr>
          <p:spPr bwMode="gray">
            <a:xfrm>
              <a:off x="10292077" y="3582545"/>
              <a:ext cx="23773"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3" name="iṧļíḑe">
              <a:extLst>
                <a:ext uri="{FF2B5EF4-FFF2-40B4-BE49-F238E27FC236}">
                  <a16:creationId xmlns:a16="http://schemas.microsoft.com/office/drawing/2014/main" id="{B623B380-829A-42BA-AAEE-98214C1127BD}"/>
                </a:ext>
              </a:extLst>
            </p:cNvPr>
            <p:cNvSpPr/>
            <p:nvPr/>
          </p:nvSpPr>
          <p:spPr bwMode="gray">
            <a:xfrm>
              <a:off x="10023772" y="2338380"/>
              <a:ext cx="279626" cy="374721"/>
            </a:xfrm>
            <a:custGeom>
              <a:avLst/>
              <a:gdLst>
                <a:gd name="T0" fmla="*/ 222 w 984"/>
                <a:gd name="T1" fmla="*/ 0 h 1322"/>
                <a:gd name="T2" fmla="*/ 67 w 984"/>
                <a:gd name="T3" fmla="*/ 15 h 1322"/>
                <a:gd name="T4" fmla="*/ 0 w 984"/>
                <a:gd name="T5" fmla="*/ 98 h 1322"/>
                <a:gd name="T6" fmla="*/ 320 w 984"/>
                <a:gd name="T7" fmla="*/ 1322 h 1322"/>
                <a:gd name="T8" fmla="*/ 984 w 984"/>
                <a:gd name="T9" fmla="*/ 911 h 1322"/>
                <a:gd name="T10" fmla="*/ 315 w 984"/>
                <a:gd name="T11" fmla="*/ 125 h 1322"/>
                <a:gd name="T12" fmla="*/ 222 w 984"/>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984" h="1322">
                  <a:moveTo>
                    <a:pt x="222" y="0"/>
                  </a:moveTo>
                  <a:cubicBezTo>
                    <a:pt x="67" y="15"/>
                    <a:pt x="67" y="15"/>
                    <a:pt x="67" y="15"/>
                  </a:cubicBezTo>
                  <a:cubicBezTo>
                    <a:pt x="0" y="98"/>
                    <a:pt x="0" y="98"/>
                    <a:pt x="0" y="98"/>
                  </a:cubicBezTo>
                  <a:cubicBezTo>
                    <a:pt x="320" y="1322"/>
                    <a:pt x="320" y="1322"/>
                    <a:pt x="320" y="1322"/>
                  </a:cubicBezTo>
                  <a:cubicBezTo>
                    <a:pt x="984" y="911"/>
                    <a:pt x="984" y="911"/>
                    <a:pt x="984" y="911"/>
                  </a:cubicBezTo>
                  <a:cubicBezTo>
                    <a:pt x="315" y="125"/>
                    <a:pt x="315" y="125"/>
                    <a:pt x="315" y="125"/>
                  </a:cubicBezTo>
                  <a:cubicBezTo>
                    <a:pt x="315" y="125"/>
                    <a:pt x="297" y="100"/>
                    <a:pt x="222" y="0"/>
                  </a:cubicBezTo>
                  <a:close/>
                </a:path>
              </a:pathLst>
            </a:custGeom>
            <a:solidFill>
              <a:srgbClr val="9BC4C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4" name="í$ļiḑe">
              <a:extLst>
                <a:ext uri="{FF2B5EF4-FFF2-40B4-BE49-F238E27FC236}">
                  <a16:creationId xmlns:a16="http://schemas.microsoft.com/office/drawing/2014/main" id="{6E1602E4-4063-4A5B-A3FE-22393041F903}"/>
                </a:ext>
              </a:extLst>
            </p:cNvPr>
            <p:cNvSpPr/>
            <p:nvPr/>
          </p:nvSpPr>
          <p:spPr bwMode="gray">
            <a:xfrm>
              <a:off x="10302266" y="2338380"/>
              <a:ext cx="279626" cy="374721"/>
            </a:xfrm>
            <a:custGeom>
              <a:avLst/>
              <a:gdLst>
                <a:gd name="T0" fmla="*/ 762 w 984"/>
                <a:gd name="T1" fmla="*/ 0 h 1322"/>
                <a:gd name="T2" fmla="*/ 917 w 984"/>
                <a:gd name="T3" fmla="*/ 15 h 1322"/>
                <a:gd name="T4" fmla="*/ 984 w 984"/>
                <a:gd name="T5" fmla="*/ 98 h 1322"/>
                <a:gd name="T6" fmla="*/ 664 w 984"/>
                <a:gd name="T7" fmla="*/ 1322 h 1322"/>
                <a:gd name="T8" fmla="*/ 0 w 984"/>
                <a:gd name="T9" fmla="*/ 911 h 1322"/>
                <a:gd name="T10" fmla="*/ 669 w 984"/>
                <a:gd name="T11" fmla="*/ 125 h 1322"/>
                <a:gd name="T12" fmla="*/ 762 w 984"/>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984" h="1322">
                  <a:moveTo>
                    <a:pt x="762" y="0"/>
                  </a:moveTo>
                  <a:cubicBezTo>
                    <a:pt x="917" y="15"/>
                    <a:pt x="917" y="15"/>
                    <a:pt x="917" y="15"/>
                  </a:cubicBezTo>
                  <a:cubicBezTo>
                    <a:pt x="984" y="98"/>
                    <a:pt x="984" y="98"/>
                    <a:pt x="984" y="98"/>
                  </a:cubicBezTo>
                  <a:cubicBezTo>
                    <a:pt x="664" y="1322"/>
                    <a:pt x="664" y="1322"/>
                    <a:pt x="664" y="1322"/>
                  </a:cubicBezTo>
                  <a:cubicBezTo>
                    <a:pt x="0" y="911"/>
                    <a:pt x="0" y="911"/>
                    <a:pt x="0" y="911"/>
                  </a:cubicBezTo>
                  <a:cubicBezTo>
                    <a:pt x="669" y="125"/>
                    <a:pt x="669" y="125"/>
                    <a:pt x="669" y="125"/>
                  </a:cubicBezTo>
                  <a:cubicBezTo>
                    <a:pt x="669" y="125"/>
                    <a:pt x="687" y="100"/>
                    <a:pt x="762" y="0"/>
                  </a:cubicBezTo>
                  <a:close/>
                </a:path>
              </a:pathLst>
            </a:custGeom>
            <a:solidFill>
              <a:srgbClr val="9BC4C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5" name="išļïḑè">
              <a:extLst>
                <a:ext uri="{FF2B5EF4-FFF2-40B4-BE49-F238E27FC236}">
                  <a16:creationId xmlns:a16="http://schemas.microsoft.com/office/drawing/2014/main" id="{9D6344D0-CD59-4EB3-AA0F-D7472AC3EC4C}"/>
                </a:ext>
              </a:extLst>
            </p:cNvPr>
            <p:cNvSpPr/>
            <p:nvPr/>
          </p:nvSpPr>
          <p:spPr bwMode="gray">
            <a:xfrm>
              <a:off x="10450569" y="2816122"/>
              <a:ext cx="193587" cy="221891"/>
            </a:xfrm>
            <a:custGeom>
              <a:avLst/>
              <a:gdLst>
                <a:gd name="T0" fmla="*/ 682 w 682"/>
                <a:gd name="T1" fmla="*/ 658 h 784"/>
                <a:gd name="T2" fmla="*/ 378 w 682"/>
                <a:gd name="T3" fmla="*/ 777 h 784"/>
                <a:gd name="T4" fmla="*/ 319 w 682"/>
                <a:gd name="T5" fmla="*/ 777 h 784"/>
                <a:gd name="T6" fmla="*/ 0 w 682"/>
                <a:gd name="T7" fmla="*/ 658 h 784"/>
                <a:gd name="T8" fmla="*/ 0 w 682"/>
                <a:gd name="T9" fmla="*/ 0 h 784"/>
                <a:gd name="T10" fmla="*/ 682 w 682"/>
                <a:gd name="T11" fmla="*/ 0 h 784"/>
                <a:gd name="T12" fmla="*/ 682 w 682"/>
                <a:gd name="T13" fmla="*/ 658 h 784"/>
              </a:gdLst>
              <a:ahLst/>
              <a:cxnLst>
                <a:cxn ang="0">
                  <a:pos x="T0" y="T1"/>
                </a:cxn>
                <a:cxn ang="0">
                  <a:pos x="T2" y="T3"/>
                </a:cxn>
                <a:cxn ang="0">
                  <a:pos x="T4" y="T5"/>
                </a:cxn>
                <a:cxn ang="0">
                  <a:pos x="T6" y="T7"/>
                </a:cxn>
                <a:cxn ang="0">
                  <a:pos x="T8" y="T9"/>
                </a:cxn>
                <a:cxn ang="0">
                  <a:pos x="T10" y="T11"/>
                </a:cxn>
                <a:cxn ang="0">
                  <a:pos x="T12" y="T13"/>
                </a:cxn>
              </a:cxnLst>
              <a:rect l="0" t="0" r="r" b="b"/>
              <a:pathLst>
                <a:path w="682" h="784">
                  <a:moveTo>
                    <a:pt x="682" y="658"/>
                  </a:moveTo>
                  <a:cubicBezTo>
                    <a:pt x="378" y="777"/>
                    <a:pt x="378" y="777"/>
                    <a:pt x="378" y="777"/>
                  </a:cubicBezTo>
                  <a:cubicBezTo>
                    <a:pt x="359" y="784"/>
                    <a:pt x="338" y="784"/>
                    <a:pt x="319" y="777"/>
                  </a:cubicBezTo>
                  <a:cubicBezTo>
                    <a:pt x="0" y="658"/>
                    <a:pt x="0" y="658"/>
                    <a:pt x="0" y="658"/>
                  </a:cubicBezTo>
                  <a:cubicBezTo>
                    <a:pt x="0" y="0"/>
                    <a:pt x="0" y="0"/>
                    <a:pt x="0" y="0"/>
                  </a:cubicBezTo>
                  <a:cubicBezTo>
                    <a:pt x="682" y="0"/>
                    <a:pt x="682" y="0"/>
                    <a:pt x="682" y="0"/>
                  </a:cubicBezTo>
                  <a:lnTo>
                    <a:pt x="682" y="658"/>
                  </a:lnTo>
                  <a:close/>
                </a:path>
              </a:pathLst>
            </a:custGeom>
            <a:solidFill>
              <a:srgbClr val="A8CCC8"/>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6" name="îṡļïḍè">
              <a:extLst>
                <a:ext uri="{FF2B5EF4-FFF2-40B4-BE49-F238E27FC236}">
                  <a16:creationId xmlns:a16="http://schemas.microsoft.com/office/drawing/2014/main" id="{ED77A78C-09E4-47C8-985C-E218C40583BD}"/>
                </a:ext>
              </a:extLst>
            </p:cNvPr>
            <p:cNvSpPr/>
            <p:nvPr/>
          </p:nvSpPr>
          <p:spPr bwMode="gray">
            <a:xfrm>
              <a:off x="10630571" y="2990464"/>
              <a:ext cx="2264" cy="3396"/>
            </a:xfrm>
            <a:custGeom>
              <a:avLst/>
              <a:gdLst>
                <a:gd name="T0" fmla="*/ 0 w 2"/>
                <a:gd name="T1" fmla="*/ 3 h 3"/>
                <a:gd name="T2" fmla="*/ 0 w 2"/>
                <a:gd name="T3" fmla="*/ 2 h 3"/>
                <a:gd name="T4" fmla="*/ 1 w 2"/>
                <a:gd name="T5" fmla="*/ 2 h 3"/>
                <a:gd name="T6" fmla="*/ 1 w 2"/>
                <a:gd name="T7" fmla="*/ 0 h 3"/>
                <a:gd name="T8" fmla="*/ 2 w 2"/>
                <a:gd name="T9" fmla="*/ 0 h 3"/>
                <a:gd name="T10" fmla="*/ 2 w 2"/>
                <a:gd name="T11" fmla="*/ 2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2"/>
                  </a:lnTo>
                  <a:lnTo>
                    <a:pt x="1" y="2"/>
                  </a:lnTo>
                  <a:lnTo>
                    <a:pt x="1" y="0"/>
                  </a:lnTo>
                  <a:lnTo>
                    <a:pt x="2" y="0"/>
                  </a:lnTo>
                  <a:lnTo>
                    <a:pt x="2" y="2"/>
                  </a:lnTo>
                  <a:lnTo>
                    <a:pt x="0"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7" name="iŝḻîde">
              <a:extLst>
                <a:ext uri="{FF2B5EF4-FFF2-40B4-BE49-F238E27FC236}">
                  <a16:creationId xmlns:a16="http://schemas.microsoft.com/office/drawing/2014/main" id="{3B2BA337-14BC-442C-AA68-1C58C4009584}"/>
                </a:ext>
              </a:extLst>
            </p:cNvPr>
            <p:cNvSpPr/>
            <p:nvPr/>
          </p:nvSpPr>
          <p:spPr bwMode="gray">
            <a:xfrm>
              <a:off x="10467550" y="2993860"/>
              <a:ext cx="160756" cy="30566"/>
            </a:xfrm>
            <a:custGeom>
              <a:avLst/>
              <a:gdLst>
                <a:gd name="T0" fmla="*/ 278 w 567"/>
                <a:gd name="T1" fmla="*/ 101 h 106"/>
                <a:gd name="T2" fmla="*/ 291 w 567"/>
                <a:gd name="T3" fmla="*/ 106 h 106"/>
                <a:gd name="T4" fmla="*/ 300 w 567"/>
                <a:gd name="T5" fmla="*/ 101 h 106"/>
                <a:gd name="T6" fmla="*/ 300 w 567"/>
                <a:gd name="T7" fmla="*/ 106 h 106"/>
                <a:gd name="T8" fmla="*/ 255 w 567"/>
                <a:gd name="T9" fmla="*/ 99 h 106"/>
                <a:gd name="T10" fmla="*/ 269 w 567"/>
                <a:gd name="T11" fmla="*/ 99 h 106"/>
                <a:gd name="T12" fmla="*/ 321 w 567"/>
                <a:gd name="T13" fmla="*/ 95 h 106"/>
                <a:gd name="T14" fmla="*/ 323 w 567"/>
                <a:gd name="T15" fmla="*/ 99 h 106"/>
                <a:gd name="T16" fmla="*/ 235 w 567"/>
                <a:gd name="T17" fmla="*/ 86 h 106"/>
                <a:gd name="T18" fmla="*/ 344 w 567"/>
                <a:gd name="T19" fmla="*/ 91 h 106"/>
                <a:gd name="T20" fmla="*/ 356 w 567"/>
                <a:gd name="T21" fmla="*/ 86 h 106"/>
                <a:gd name="T22" fmla="*/ 213 w 567"/>
                <a:gd name="T23" fmla="*/ 83 h 106"/>
                <a:gd name="T24" fmla="*/ 225 w 567"/>
                <a:gd name="T25" fmla="*/ 87 h 106"/>
                <a:gd name="T26" fmla="*/ 376 w 567"/>
                <a:gd name="T27" fmla="*/ 74 h 106"/>
                <a:gd name="T28" fmla="*/ 204 w 567"/>
                <a:gd name="T29" fmla="*/ 80 h 106"/>
                <a:gd name="T30" fmla="*/ 206 w 567"/>
                <a:gd name="T31" fmla="*/ 75 h 106"/>
                <a:gd name="T32" fmla="*/ 384 w 567"/>
                <a:gd name="T33" fmla="*/ 70 h 106"/>
                <a:gd name="T34" fmla="*/ 386 w 567"/>
                <a:gd name="T35" fmla="*/ 75 h 106"/>
                <a:gd name="T36" fmla="*/ 172 w 567"/>
                <a:gd name="T37" fmla="*/ 63 h 106"/>
                <a:gd name="T38" fmla="*/ 407 w 567"/>
                <a:gd name="T39" fmla="*/ 66 h 106"/>
                <a:gd name="T40" fmla="*/ 420 w 567"/>
                <a:gd name="T41" fmla="*/ 61 h 106"/>
                <a:gd name="T42" fmla="*/ 149 w 567"/>
                <a:gd name="T43" fmla="*/ 59 h 106"/>
                <a:gd name="T44" fmla="*/ 162 w 567"/>
                <a:gd name="T45" fmla="*/ 64 h 106"/>
                <a:gd name="T46" fmla="*/ 439 w 567"/>
                <a:gd name="T47" fmla="*/ 49 h 106"/>
                <a:gd name="T48" fmla="*/ 141 w 567"/>
                <a:gd name="T49" fmla="*/ 56 h 106"/>
                <a:gd name="T50" fmla="*/ 142 w 567"/>
                <a:gd name="T51" fmla="*/ 52 h 106"/>
                <a:gd name="T52" fmla="*/ 447 w 567"/>
                <a:gd name="T53" fmla="*/ 46 h 106"/>
                <a:gd name="T54" fmla="*/ 449 w 567"/>
                <a:gd name="T55" fmla="*/ 50 h 106"/>
                <a:gd name="T56" fmla="*/ 108 w 567"/>
                <a:gd name="T57" fmla="*/ 39 h 106"/>
                <a:gd name="T58" fmla="*/ 470 w 567"/>
                <a:gd name="T59" fmla="*/ 42 h 106"/>
                <a:gd name="T60" fmla="*/ 483 w 567"/>
                <a:gd name="T61" fmla="*/ 37 h 106"/>
                <a:gd name="T62" fmla="*/ 85 w 567"/>
                <a:gd name="T63" fmla="*/ 35 h 106"/>
                <a:gd name="T64" fmla="*/ 98 w 567"/>
                <a:gd name="T65" fmla="*/ 40 h 106"/>
                <a:gd name="T66" fmla="*/ 502 w 567"/>
                <a:gd name="T67" fmla="*/ 24 h 106"/>
                <a:gd name="T68" fmla="*/ 77 w 567"/>
                <a:gd name="T69" fmla="*/ 32 h 106"/>
                <a:gd name="T70" fmla="*/ 78 w 567"/>
                <a:gd name="T71" fmla="*/ 28 h 106"/>
                <a:gd name="T72" fmla="*/ 511 w 567"/>
                <a:gd name="T73" fmla="*/ 21 h 106"/>
                <a:gd name="T74" fmla="*/ 512 w 567"/>
                <a:gd name="T75" fmla="*/ 25 h 106"/>
                <a:gd name="T76" fmla="*/ 44 w 567"/>
                <a:gd name="T77" fmla="*/ 15 h 106"/>
                <a:gd name="T78" fmla="*/ 534 w 567"/>
                <a:gd name="T79" fmla="*/ 17 h 106"/>
                <a:gd name="T80" fmla="*/ 546 w 567"/>
                <a:gd name="T81" fmla="*/ 12 h 106"/>
                <a:gd name="T82" fmla="*/ 22 w 567"/>
                <a:gd name="T83" fmla="*/ 12 h 106"/>
                <a:gd name="T84" fmla="*/ 34 w 567"/>
                <a:gd name="T85" fmla="*/ 16 h 106"/>
                <a:gd name="T86" fmla="*/ 566 w 567"/>
                <a:gd name="T87" fmla="*/ 0 h 106"/>
                <a:gd name="T88" fmla="*/ 13 w 567"/>
                <a:gd name="T89" fmla="*/ 9 h 106"/>
                <a:gd name="T90" fmla="*/ 15 w 567"/>
                <a:gd name="T91"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7" h="106">
                  <a:moveTo>
                    <a:pt x="290" y="106"/>
                  </a:moveTo>
                  <a:cubicBezTo>
                    <a:pt x="286" y="106"/>
                    <a:pt x="281" y="106"/>
                    <a:pt x="277" y="105"/>
                  </a:cubicBezTo>
                  <a:cubicBezTo>
                    <a:pt x="278" y="101"/>
                    <a:pt x="278" y="101"/>
                    <a:pt x="278" y="101"/>
                  </a:cubicBezTo>
                  <a:cubicBezTo>
                    <a:pt x="282" y="102"/>
                    <a:pt x="286" y="102"/>
                    <a:pt x="290" y="102"/>
                  </a:cubicBezTo>
                  <a:cubicBezTo>
                    <a:pt x="291" y="102"/>
                    <a:pt x="291" y="102"/>
                    <a:pt x="291" y="102"/>
                  </a:cubicBezTo>
                  <a:cubicBezTo>
                    <a:pt x="291" y="106"/>
                    <a:pt x="291" y="106"/>
                    <a:pt x="291" y="106"/>
                  </a:cubicBezTo>
                  <a:lnTo>
                    <a:pt x="290" y="106"/>
                  </a:lnTo>
                  <a:close/>
                  <a:moveTo>
                    <a:pt x="300" y="106"/>
                  </a:moveTo>
                  <a:cubicBezTo>
                    <a:pt x="300" y="101"/>
                    <a:pt x="300" y="101"/>
                    <a:pt x="300" y="101"/>
                  </a:cubicBezTo>
                  <a:cubicBezTo>
                    <a:pt x="304" y="101"/>
                    <a:pt x="308" y="100"/>
                    <a:pt x="312" y="98"/>
                  </a:cubicBezTo>
                  <a:cubicBezTo>
                    <a:pt x="314" y="102"/>
                    <a:pt x="314" y="102"/>
                    <a:pt x="314" y="102"/>
                  </a:cubicBezTo>
                  <a:cubicBezTo>
                    <a:pt x="310" y="104"/>
                    <a:pt x="305" y="105"/>
                    <a:pt x="300" y="106"/>
                  </a:cubicBezTo>
                  <a:close/>
                  <a:moveTo>
                    <a:pt x="268" y="103"/>
                  </a:moveTo>
                  <a:cubicBezTo>
                    <a:pt x="267" y="103"/>
                    <a:pt x="265" y="102"/>
                    <a:pt x="264" y="102"/>
                  </a:cubicBezTo>
                  <a:cubicBezTo>
                    <a:pt x="255" y="99"/>
                    <a:pt x="255" y="99"/>
                    <a:pt x="255" y="99"/>
                  </a:cubicBezTo>
                  <a:cubicBezTo>
                    <a:pt x="257" y="94"/>
                    <a:pt x="257" y="94"/>
                    <a:pt x="257" y="94"/>
                  </a:cubicBezTo>
                  <a:cubicBezTo>
                    <a:pt x="265" y="97"/>
                    <a:pt x="265" y="97"/>
                    <a:pt x="265" y="97"/>
                  </a:cubicBezTo>
                  <a:cubicBezTo>
                    <a:pt x="267" y="98"/>
                    <a:pt x="268" y="98"/>
                    <a:pt x="269" y="99"/>
                  </a:cubicBezTo>
                  <a:lnTo>
                    <a:pt x="268" y="103"/>
                  </a:lnTo>
                  <a:close/>
                  <a:moveTo>
                    <a:pt x="323" y="99"/>
                  </a:moveTo>
                  <a:cubicBezTo>
                    <a:pt x="321" y="95"/>
                    <a:pt x="321" y="95"/>
                    <a:pt x="321" y="95"/>
                  </a:cubicBezTo>
                  <a:cubicBezTo>
                    <a:pt x="334" y="90"/>
                    <a:pt x="334" y="90"/>
                    <a:pt x="334" y="90"/>
                  </a:cubicBezTo>
                  <a:cubicBezTo>
                    <a:pt x="335" y="94"/>
                    <a:pt x="335" y="94"/>
                    <a:pt x="335" y="94"/>
                  </a:cubicBezTo>
                  <a:lnTo>
                    <a:pt x="323" y="99"/>
                  </a:lnTo>
                  <a:close/>
                  <a:moveTo>
                    <a:pt x="247" y="95"/>
                  </a:moveTo>
                  <a:cubicBezTo>
                    <a:pt x="234" y="91"/>
                    <a:pt x="234" y="91"/>
                    <a:pt x="234" y="91"/>
                  </a:cubicBezTo>
                  <a:cubicBezTo>
                    <a:pt x="235" y="86"/>
                    <a:pt x="235" y="86"/>
                    <a:pt x="235" y="86"/>
                  </a:cubicBezTo>
                  <a:cubicBezTo>
                    <a:pt x="248" y="91"/>
                    <a:pt x="248" y="91"/>
                    <a:pt x="248" y="91"/>
                  </a:cubicBezTo>
                  <a:lnTo>
                    <a:pt x="247" y="95"/>
                  </a:lnTo>
                  <a:close/>
                  <a:moveTo>
                    <a:pt x="344" y="91"/>
                  </a:moveTo>
                  <a:cubicBezTo>
                    <a:pt x="342" y="87"/>
                    <a:pt x="342" y="87"/>
                    <a:pt x="342" y="87"/>
                  </a:cubicBezTo>
                  <a:cubicBezTo>
                    <a:pt x="355" y="82"/>
                    <a:pt x="355" y="82"/>
                    <a:pt x="355" y="82"/>
                  </a:cubicBezTo>
                  <a:cubicBezTo>
                    <a:pt x="356" y="86"/>
                    <a:pt x="356" y="86"/>
                    <a:pt x="356" y="86"/>
                  </a:cubicBezTo>
                  <a:lnTo>
                    <a:pt x="344" y="91"/>
                  </a:lnTo>
                  <a:close/>
                  <a:moveTo>
                    <a:pt x="225" y="87"/>
                  </a:moveTo>
                  <a:cubicBezTo>
                    <a:pt x="213" y="83"/>
                    <a:pt x="213" y="83"/>
                    <a:pt x="213" y="83"/>
                  </a:cubicBezTo>
                  <a:cubicBezTo>
                    <a:pt x="214" y="78"/>
                    <a:pt x="214" y="78"/>
                    <a:pt x="214" y="78"/>
                  </a:cubicBezTo>
                  <a:cubicBezTo>
                    <a:pt x="227" y="83"/>
                    <a:pt x="227" y="83"/>
                    <a:pt x="227" y="83"/>
                  </a:cubicBezTo>
                  <a:lnTo>
                    <a:pt x="225" y="87"/>
                  </a:lnTo>
                  <a:close/>
                  <a:moveTo>
                    <a:pt x="365" y="83"/>
                  </a:moveTo>
                  <a:cubicBezTo>
                    <a:pt x="363" y="79"/>
                    <a:pt x="363" y="79"/>
                    <a:pt x="363" y="79"/>
                  </a:cubicBezTo>
                  <a:cubicBezTo>
                    <a:pt x="376" y="74"/>
                    <a:pt x="376" y="74"/>
                    <a:pt x="376" y="74"/>
                  </a:cubicBezTo>
                  <a:cubicBezTo>
                    <a:pt x="377" y="78"/>
                    <a:pt x="377" y="78"/>
                    <a:pt x="377" y="78"/>
                  </a:cubicBezTo>
                  <a:lnTo>
                    <a:pt x="365" y="83"/>
                  </a:lnTo>
                  <a:close/>
                  <a:moveTo>
                    <a:pt x="204" y="80"/>
                  </a:moveTo>
                  <a:cubicBezTo>
                    <a:pt x="191" y="75"/>
                    <a:pt x="191" y="75"/>
                    <a:pt x="191" y="75"/>
                  </a:cubicBezTo>
                  <a:cubicBezTo>
                    <a:pt x="193" y="71"/>
                    <a:pt x="193" y="71"/>
                    <a:pt x="193" y="71"/>
                  </a:cubicBezTo>
                  <a:cubicBezTo>
                    <a:pt x="206" y="75"/>
                    <a:pt x="206" y="75"/>
                    <a:pt x="206" y="75"/>
                  </a:cubicBezTo>
                  <a:lnTo>
                    <a:pt x="204" y="80"/>
                  </a:lnTo>
                  <a:close/>
                  <a:moveTo>
                    <a:pt x="386" y="75"/>
                  </a:moveTo>
                  <a:cubicBezTo>
                    <a:pt x="384" y="70"/>
                    <a:pt x="384" y="70"/>
                    <a:pt x="384" y="70"/>
                  </a:cubicBezTo>
                  <a:cubicBezTo>
                    <a:pt x="397" y="65"/>
                    <a:pt x="397" y="65"/>
                    <a:pt x="397" y="65"/>
                  </a:cubicBezTo>
                  <a:cubicBezTo>
                    <a:pt x="398" y="70"/>
                    <a:pt x="398" y="70"/>
                    <a:pt x="398" y="70"/>
                  </a:cubicBezTo>
                  <a:lnTo>
                    <a:pt x="386" y="75"/>
                  </a:lnTo>
                  <a:close/>
                  <a:moveTo>
                    <a:pt x="183" y="72"/>
                  </a:moveTo>
                  <a:cubicBezTo>
                    <a:pt x="170" y="67"/>
                    <a:pt x="170" y="67"/>
                    <a:pt x="170" y="67"/>
                  </a:cubicBezTo>
                  <a:cubicBezTo>
                    <a:pt x="172" y="63"/>
                    <a:pt x="172" y="63"/>
                    <a:pt x="172" y="63"/>
                  </a:cubicBezTo>
                  <a:cubicBezTo>
                    <a:pt x="185" y="67"/>
                    <a:pt x="185" y="67"/>
                    <a:pt x="185" y="67"/>
                  </a:cubicBezTo>
                  <a:lnTo>
                    <a:pt x="183" y="72"/>
                  </a:lnTo>
                  <a:close/>
                  <a:moveTo>
                    <a:pt x="407" y="66"/>
                  </a:moveTo>
                  <a:cubicBezTo>
                    <a:pt x="405" y="62"/>
                    <a:pt x="405" y="62"/>
                    <a:pt x="405" y="62"/>
                  </a:cubicBezTo>
                  <a:cubicBezTo>
                    <a:pt x="418" y="57"/>
                    <a:pt x="418" y="57"/>
                    <a:pt x="418" y="57"/>
                  </a:cubicBezTo>
                  <a:cubicBezTo>
                    <a:pt x="420" y="61"/>
                    <a:pt x="420" y="61"/>
                    <a:pt x="420" y="61"/>
                  </a:cubicBezTo>
                  <a:lnTo>
                    <a:pt x="407" y="66"/>
                  </a:lnTo>
                  <a:close/>
                  <a:moveTo>
                    <a:pt x="162" y="64"/>
                  </a:moveTo>
                  <a:cubicBezTo>
                    <a:pt x="149" y="59"/>
                    <a:pt x="149" y="59"/>
                    <a:pt x="149" y="59"/>
                  </a:cubicBezTo>
                  <a:cubicBezTo>
                    <a:pt x="151" y="55"/>
                    <a:pt x="151" y="55"/>
                    <a:pt x="151" y="55"/>
                  </a:cubicBezTo>
                  <a:cubicBezTo>
                    <a:pt x="163" y="60"/>
                    <a:pt x="163" y="60"/>
                    <a:pt x="163" y="60"/>
                  </a:cubicBezTo>
                  <a:lnTo>
                    <a:pt x="162" y="64"/>
                  </a:lnTo>
                  <a:close/>
                  <a:moveTo>
                    <a:pt x="428" y="58"/>
                  </a:moveTo>
                  <a:cubicBezTo>
                    <a:pt x="426" y="54"/>
                    <a:pt x="426" y="54"/>
                    <a:pt x="426" y="54"/>
                  </a:cubicBezTo>
                  <a:cubicBezTo>
                    <a:pt x="439" y="49"/>
                    <a:pt x="439" y="49"/>
                    <a:pt x="439" y="49"/>
                  </a:cubicBezTo>
                  <a:cubicBezTo>
                    <a:pt x="441" y="53"/>
                    <a:pt x="441" y="53"/>
                    <a:pt x="441" y="53"/>
                  </a:cubicBezTo>
                  <a:lnTo>
                    <a:pt x="428" y="58"/>
                  </a:lnTo>
                  <a:close/>
                  <a:moveTo>
                    <a:pt x="141" y="56"/>
                  </a:moveTo>
                  <a:cubicBezTo>
                    <a:pt x="128" y="51"/>
                    <a:pt x="128" y="51"/>
                    <a:pt x="128" y="51"/>
                  </a:cubicBezTo>
                  <a:cubicBezTo>
                    <a:pt x="129" y="47"/>
                    <a:pt x="129" y="47"/>
                    <a:pt x="129" y="47"/>
                  </a:cubicBezTo>
                  <a:cubicBezTo>
                    <a:pt x="142" y="52"/>
                    <a:pt x="142" y="52"/>
                    <a:pt x="142" y="52"/>
                  </a:cubicBezTo>
                  <a:lnTo>
                    <a:pt x="141" y="56"/>
                  </a:lnTo>
                  <a:close/>
                  <a:moveTo>
                    <a:pt x="449" y="50"/>
                  </a:moveTo>
                  <a:cubicBezTo>
                    <a:pt x="447" y="46"/>
                    <a:pt x="447" y="46"/>
                    <a:pt x="447" y="46"/>
                  </a:cubicBezTo>
                  <a:cubicBezTo>
                    <a:pt x="460" y="41"/>
                    <a:pt x="460" y="41"/>
                    <a:pt x="460" y="41"/>
                  </a:cubicBezTo>
                  <a:cubicBezTo>
                    <a:pt x="462" y="45"/>
                    <a:pt x="462" y="45"/>
                    <a:pt x="462" y="45"/>
                  </a:cubicBezTo>
                  <a:lnTo>
                    <a:pt x="449" y="50"/>
                  </a:lnTo>
                  <a:close/>
                  <a:moveTo>
                    <a:pt x="119" y="48"/>
                  </a:moveTo>
                  <a:cubicBezTo>
                    <a:pt x="107" y="43"/>
                    <a:pt x="107" y="43"/>
                    <a:pt x="107" y="43"/>
                  </a:cubicBezTo>
                  <a:cubicBezTo>
                    <a:pt x="108" y="39"/>
                    <a:pt x="108" y="39"/>
                    <a:pt x="108" y="39"/>
                  </a:cubicBezTo>
                  <a:cubicBezTo>
                    <a:pt x="121" y="44"/>
                    <a:pt x="121" y="44"/>
                    <a:pt x="121" y="44"/>
                  </a:cubicBezTo>
                  <a:lnTo>
                    <a:pt x="119" y="48"/>
                  </a:lnTo>
                  <a:close/>
                  <a:moveTo>
                    <a:pt x="470" y="42"/>
                  </a:moveTo>
                  <a:cubicBezTo>
                    <a:pt x="469" y="37"/>
                    <a:pt x="469" y="37"/>
                    <a:pt x="469" y="37"/>
                  </a:cubicBezTo>
                  <a:cubicBezTo>
                    <a:pt x="481" y="33"/>
                    <a:pt x="481" y="33"/>
                    <a:pt x="481" y="33"/>
                  </a:cubicBezTo>
                  <a:cubicBezTo>
                    <a:pt x="483" y="37"/>
                    <a:pt x="483" y="37"/>
                    <a:pt x="483" y="37"/>
                  </a:cubicBezTo>
                  <a:lnTo>
                    <a:pt x="470" y="42"/>
                  </a:lnTo>
                  <a:close/>
                  <a:moveTo>
                    <a:pt x="98" y="40"/>
                  </a:moveTo>
                  <a:cubicBezTo>
                    <a:pt x="85" y="35"/>
                    <a:pt x="85" y="35"/>
                    <a:pt x="85" y="35"/>
                  </a:cubicBezTo>
                  <a:cubicBezTo>
                    <a:pt x="87" y="31"/>
                    <a:pt x="87" y="31"/>
                    <a:pt x="87" y="31"/>
                  </a:cubicBezTo>
                  <a:cubicBezTo>
                    <a:pt x="100" y="36"/>
                    <a:pt x="100" y="36"/>
                    <a:pt x="100" y="36"/>
                  </a:cubicBezTo>
                  <a:lnTo>
                    <a:pt x="98" y="40"/>
                  </a:lnTo>
                  <a:close/>
                  <a:moveTo>
                    <a:pt x="491" y="34"/>
                  </a:moveTo>
                  <a:cubicBezTo>
                    <a:pt x="490" y="29"/>
                    <a:pt x="490" y="29"/>
                    <a:pt x="490" y="29"/>
                  </a:cubicBezTo>
                  <a:cubicBezTo>
                    <a:pt x="502" y="24"/>
                    <a:pt x="502" y="24"/>
                    <a:pt x="502" y="24"/>
                  </a:cubicBezTo>
                  <a:cubicBezTo>
                    <a:pt x="504" y="29"/>
                    <a:pt x="504" y="29"/>
                    <a:pt x="504" y="29"/>
                  </a:cubicBezTo>
                  <a:lnTo>
                    <a:pt x="491" y="34"/>
                  </a:lnTo>
                  <a:close/>
                  <a:moveTo>
                    <a:pt x="77" y="32"/>
                  </a:moveTo>
                  <a:cubicBezTo>
                    <a:pt x="64" y="27"/>
                    <a:pt x="64" y="27"/>
                    <a:pt x="64" y="27"/>
                  </a:cubicBezTo>
                  <a:cubicBezTo>
                    <a:pt x="66" y="23"/>
                    <a:pt x="66" y="23"/>
                    <a:pt x="66" y="23"/>
                  </a:cubicBezTo>
                  <a:cubicBezTo>
                    <a:pt x="78" y="28"/>
                    <a:pt x="78" y="28"/>
                    <a:pt x="78" y="28"/>
                  </a:cubicBezTo>
                  <a:lnTo>
                    <a:pt x="77" y="32"/>
                  </a:lnTo>
                  <a:close/>
                  <a:moveTo>
                    <a:pt x="512" y="25"/>
                  </a:moveTo>
                  <a:cubicBezTo>
                    <a:pt x="511" y="21"/>
                    <a:pt x="511" y="21"/>
                    <a:pt x="511" y="21"/>
                  </a:cubicBezTo>
                  <a:cubicBezTo>
                    <a:pt x="523" y="16"/>
                    <a:pt x="523" y="16"/>
                    <a:pt x="523" y="16"/>
                  </a:cubicBezTo>
                  <a:cubicBezTo>
                    <a:pt x="525" y="20"/>
                    <a:pt x="525" y="20"/>
                    <a:pt x="525" y="20"/>
                  </a:cubicBezTo>
                  <a:lnTo>
                    <a:pt x="512" y="25"/>
                  </a:lnTo>
                  <a:close/>
                  <a:moveTo>
                    <a:pt x="56" y="24"/>
                  </a:moveTo>
                  <a:cubicBezTo>
                    <a:pt x="43" y="20"/>
                    <a:pt x="43" y="20"/>
                    <a:pt x="43" y="20"/>
                  </a:cubicBezTo>
                  <a:cubicBezTo>
                    <a:pt x="44" y="15"/>
                    <a:pt x="44" y="15"/>
                    <a:pt x="44" y="15"/>
                  </a:cubicBezTo>
                  <a:cubicBezTo>
                    <a:pt x="57" y="20"/>
                    <a:pt x="57" y="20"/>
                    <a:pt x="57" y="20"/>
                  </a:cubicBezTo>
                  <a:lnTo>
                    <a:pt x="56" y="24"/>
                  </a:lnTo>
                  <a:close/>
                  <a:moveTo>
                    <a:pt x="534" y="17"/>
                  </a:moveTo>
                  <a:cubicBezTo>
                    <a:pt x="532" y="13"/>
                    <a:pt x="532" y="13"/>
                    <a:pt x="532" y="13"/>
                  </a:cubicBezTo>
                  <a:cubicBezTo>
                    <a:pt x="545" y="8"/>
                    <a:pt x="545" y="8"/>
                    <a:pt x="545" y="8"/>
                  </a:cubicBezTo>
                  <a:cubicBezTo>
                    <a:pt x="546" y="12"/>
                    <a:pt x="546" y="12"/>
                    <a:pt x="546" y="12"/>
                  </a:cubicBezTo>
                  <a:lnTo>
                    <a:pt x="534" y="17"/>
                  </a:lnTo>
                  <a:close/>
                  <a:moveTo>
                    <a:pt x="34" y="16"/>
                  </a:moveTo>
                  <a:cubicBezTo>
                    <a:pt x="22" y="12"/>
                    <a:pt x="22" y="12"/>
                    <a:pt x="22" y="12"/>
                  </a:cubicBezTo>
                  <a:cubicBezTo>
                    <a:pt x="23" y="7"/>
                    <a:pt x="23" y="7"/>
                    <a:pt x="23" y="7"/>
                  </a:cubicBezTo>
                  <a:cubicBezTo>
                    <a:pt x="36" y="12"/>
                    <a:pt x="36" y="12"/>
                    <a:pt x="36" y="12"/>
                  </a:cubicBezTo>
                  <a:lnTo>
                    <a:pt x="34" y="16"/>
                  </a:lnTo>
                  <a:close/>
                  <a:moveTo>
                    <a:pt x="555" y="9"/>
                  </a:moveTo>
                  <a:cubicBezTo>
                    <a:pt x="553" y="5"/>
                    <a:pt x="553" y="5"/>
                    <a:pt x="553" y="5"/>
                  </a:cubicBezTo>
                  <a:cubicBezTo>
                    <a:pt x="566" y="0"/>
                    <a:pt x="566" y="0"/>
                    <a:pt x="566" y="0"/>
                  </a:cubicBezTo>
                  <a:cubicBezTo>
                    <a:pt x="567" y="4"/>
                    <a:pt x="567" y="4"/>
                    <a:pt x="567" y="4"/>
                  </a:cubicBezTo>
                  <a:lnTo>
                    <a:pt x="555" y="9"/>
                  </a:lnTo>
                  <a:close/>
                  <a:moveTo>
                    <a:pt x="13" y="9"/>
                  </a:moveTo>
                  <a:cubicBezTo>
                    <a:pt x="0" y="4"/>
                    <a:pt x="0" y="4"/>
                    <a:pt x="0" y="4"/>
                  </a:cubicBezTo>
                  <a:cubicBezTo>
                    <a:pt x="2" y="0"/>
                    <a:pt x="2" y="0"/>
                    <a:pt x="2" y="0"/>
                  </a:cubicBezTo>
                  <a:cubicBezTo>
                    <a:pt x="15" y="4"/>
                    <a:pt x="15" y="4"/>
                    <a:pt x="15" y="4"/>
                  </a:cubicBezTo>
                  <a:lnTo>
                    <a:pt x="13" y="9"/>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8" name="îşļidê">
              <a:extLst>
                <a:ext uri="{FF2B5EF4-FFF2-40B4-BE49-F238E27FC236}">
                  <a16:creationId xmlns:a16="http://schemas.microsoft.com/office/drawing/2014/main" id="{DE4F6EB4-0A7A-495F-B112-7233303B07A0}"/>
                </a:ext>
              </a:extLst>
            </p:cNvPr>
            <p:cNvSpPr/>
            <p:nvPr/>
          </p:nvSpPr>
          <p:spPr bwMode="gray">
            <a:xfrm>
              <a:off x="10463023" y="2990464"/>
              <a:ext cx="2264" cy="3396"/>
            </a:xfrm>
            <a:custGeom>
              <a:avLst/>
              <a:gdLst>
                <a:gd name="T0" fmla="*/ 2 w 2"/>
                <a:gd name="T1" fmla="*/ 3 h 3"/>
                <a:gd name="T2" fmla="*/ 0 w 2"/>
                <a:gd name="T3" fmla="*/ 2 h 3"/>
                <a:gd name="T4" fmla="*/ 0 w 2"/>
                <a:gd name="T5" fmla="*/ 0 h 3"/>
                <a:gd name="T6" fmla="*/ 1 w 2"/>
                <a:gd name="T7" fmla="*/ 0 h 3"/>
                <a:gd name="T8" fmla="*/ 1 w 2"/>
                <a:gd name="T9" fmla="*/ 2 h 3"/>
                <a:gd name="T10" fmla="*/ 2 w 2"/>
                <a:gd name="T11" fmla="*/ 2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2"/>
                  </a:lnTo>
                  <a:lnTo>
                    <a:pt x="0" y="0"/>
                  </a:lnTo>
                  <a:lnTo>
                    <a:pt x="1" y="0"/>
                  </a:lnTo>
                  <a:lnTo>
                    <a:pt x="1" y="2"/>
                  </a:lnTo>
                  <a:lnTo>
                    <a:pt x="2" y="2"/>
                  </a:lnTo>
                  <a:lnTo>
                    <a:pt x="2"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69" name="ïşḻïdé">
              <a:extLst>
                <a:ext uri="{FF2B5EF4-FFF2-40B4-BE49-F238E27FC236}">
                  <a16:creationId xmlns:a16="http://schemas.microsoft.com/office/drawing/2014/main" id="{73070AB5-1D4C-4524-AC96-BF5218493F67}"/>
                </a:ext>
              </a:extLst>
            </p:cNvPr>
            <p:cNvSpPr/>
            <p:nvPr/>
          </p:nvSpPr>
          <p:spPr bwMode="gray">
            <a:xfrm>
              <a:off x="10463023" y="2834235"/>
              <a:ext cx="1132" cy="153965"/>
            </a:xfrm>
            <a:custGeom>
              <a:avLst/>
              <a:gdLst>
                <a:gd name="T0" fmla="*/ 0 w 1"/>
                <a:gd name="T1" fmla="*/ 136 h 136"/>
                <a:gd name="T2" fmla="*/ 1 w 1"/>
                <a:gd name="T3" fmla="*/ 132 h 136"/>
                <a:gd name="T4" fmla="*/ 1 w 1"/>
                <a:gd name="T5" fmla="*/ 130 h 136"/>
                <a:gd name="T6" fmla="*/ 0 w 1"/>
                <a:gd name="T7" fmla="*/ 127 h 136"/>
                <a:gd name="T8" fmla="*/ 1 w 1"/>
                <a:gd name="T9" fmla="*/ 130 h 136"/>
                <a:gd name="T10" fmla="*/ 0 w 1"/>
                <a:gd name="T11" fmla="*/ 124 h 136"/>
                <a:gd name="T12" fmla="*/ 1 w 1"/>
                <a:gd name="T13" fmla="*/ 121 h 136"/>
                <a:gd name="T14" fmla="*/ 1 w 1"/>
                <a:gd name="T15" fmla="*/ 119 h 136"/>
                <a:gd name="T16" fmla="*/ 0 w 1"/>
                <a:gd name="T17" fmla="*/ 115 h 136"/>
                <a:gd name="T18" fmla="*/ 1 w 1"/>
                <a:gd name="T19" fmla="*/ 119 h 136"/>
                <a:gd name="T20" fmla="*/ 0 w 1"/>
                <a:gd name="T21" fmla="*/ 113 h 136"/>
                <a:gd name="T22" fmla="*/ 1 w 1"/>
                <a:gd name="T23" fmla="*/ 109 h 136"/>
                <a:gd name="T24" fmla="*/ 1 w 1"/>
                <a:gd name="T25" fmla="*/ 107 h 136"/>
                <a:gd name="T26" fmla="*/ 0 w 1"/>
                <a:gd name="T27" fmla="*/ 104 h 136"/>
                <a:gd name="T28" fmla="*/ 1 w 1"/>
                <a:gd name="T29" fmla="*/ 107 h 136"/>
                <a:gd name="T30" fmla="*/ 0 w 1"/>
                <a:gd name="T31" fmla="*/ 101 h 136"/>
                <a:gd name="T32" fmla="*/ 1 w 1"/>
                <a:gd name="T33" fmla="*/ 98 h 136"/>
                <a:gd name="T34" fmla="*/ 1 w 1"/>
                <a:gd name="T35" fmla="*/ 96 h 136"/>
                <a:gd name="T36" fmla="*/ 0 w 1"/>
                <a:gd name="T37" fmla="*/ 92 h 136"/>
                <a:gd name="T38" fmla="*/ 1 w 1"/>
                <a:gd name="T39" fmla="*/ 96 h 136"/>
                <a:gd name="T40" fmla="*/ 0 w 1"/>
                <a:gd name="T41" fmla="*/ 90 h 136"/>
                <a:gd name="T42" fmla="*/ 1 w 1"/>
                <a:gd name="T43" fmla="*/ 86 h 136"/>
                <a:gd name="T44" fmla="*/ 1 w 1"/>
                <a:gd name="T45" fmla="*/ 84 h 136"/>
                <a:gd name="T46" fmla="*/ 0 w 1"/>
                <a:gd name="T47" fmla="*/ 81 h 136"/>
                <a:gd name="T48" fmla="*/ 1 w 1"/>
                <a:gd name="T49" fmla="*/ 84 h 136"/>
                <a:gd name="T50" fmla="*/ 0 w 1"/>
                <a:gd name="T51" fmla="*/ 78 h 136"/>
                <a:gd name="T52" fmla="*/ 1 w 1"/>
                <a:gd name="T53" fmla="*/ 75 h 136"/>
                <a:gd name="T54" fmla="*/ 1 w 1"/>
                <a:gd name="T55" fmla="*/ 73 h 136"/>
                <a:gd name="T56" fmla="*/ 0 w 1"/>
                <a:gd name="T57" fmla="*/ 69 h 136"/>
                <a:gd name="T58" fmla="*/ 1 w 1"/>
                <a:gd name="T59" fmla="*/ 73 h 136"/>
                <a:gd name="T60" fmla="*/ 0 w 1"/>
                <a:gd name="T61" fmla="*/ 67 h 136"/>
                <a:gd name="T62" fmla="*/ 1 w 1"/>
                <a:gd name="T63" fmla="*/ 64 h 136"/>
                <a:gd name="T64" fmla="*/ 1 w 1"/>
                <a:gd name="T65" fmla="*/ 61 h 136"/>
                <a:gd name="T66" fmla="*/ 0 w 1"/>
                <a:gd name="T67" fmla="*/ 58 h 136"/>
                <a:gd name="T68" fmla="*/ 1 w 1"/>
                <a:gd name="T69" fmla="*/ 61 h 136"/>
                <a:gd name="T70" fmla="*/ 0 w 1"/>
                <a:gd name="T71" fmla="*/ 55 h 136"/>
                <a:gd name="T72" fmla="*/ 1 w 1"/>
                <a:gd name="T73" fmla="*/ 52 h 136"/>
                <a:gd name="T74" fmla="*/ 1 w 1"/>
                <a:gd name="T75" fmla="*/ 49 h 136"/>
                <a:gd name="T76" fmla="*/ 0 w 1"/>
                <a:gd name="T77" fmla="*/ 46 h 136"/>
                <a:gd name="T78" fmla="*/ 1 w 1"/>
                <a:gd name="T79" fmla="*/ 49 h 136"/>
                <a:gd name="T80" fmla="*/ 0 w 1"/>
                <a:gd name="T81" fmla="*/ 44 h 136"/>
                <a:gd name="T82" fmla="*/ 1 w 1"/>
                <a:gd name="T83" fmla="*/ 40 h 136"/>
                <a:gd name="T84" fmla="*/ 1 w 1"/>
                <a:gd name="T85" fmla="*/ 38 h 136"/>
                <a:gd name="T86" fmla="*/ 0 w 1"/>
                <a:gd name="T87" fmla="*/ 35 h 136"/>
                <a:gd name="T88" fmla="*/ 1 w 1"/>
                <a:gd name="T89" fmla="*/ 38 h 136"/>
                <a:gd name="T90" fmla="*/ 0 w 1"/>
                <a:gd name="T91" fmla="*/ 32 h 136"/>
                <a:gd name="T92" fmla="*/ 1 w 1"/>
                <a:gd name="T93" fmla="*/ 29 h 136"/>
                <a:gd name="T94" fmla="*/ 1 w 1"/>
                <a:gd name="T95" fmla="*/ 26 h 136"/>
                <a:gd name="T96" fmla="*/ 0 w 1"/>
                <a:gd name="T97" fmla="*/ 23 h 136"/>
                <a:gd name="T98" fmla="*/ 1 w 1"/>
                <a:gd name="T99" fmla="*/ 26 h 136"/>
                <a:gd name="T100" fmla="*/ 0 w 1"/>
                <a:gd name="T101" fmla="*/ 21 h 136"/>
                <a:gd name="T102" fmla="*/ 1 w 1"/>
                <a:gd name="T103" fmla="*/ 17 h 136"/>
                <a:gd name="T104" fmla="*/ 1 w 1"/>
                <a:gd name="T105" fmla="*/ 15 h 136"/>
                <a:gd name="T106" fmla="*/ 0 w 1"/>
                <a:gd name="T107" fmla="*/ 12 h 136"/>
                <a:gd name="T108" fmla="*/ 1 w 1"/>
                <a:gd name="T109" fmla="*/ 15 h 136"/>
                <a:gd name="T110" fmla="*/ 0 w 1"/>
                <a:gd name="T111" fmla="*/ 9 h 136"/>
                <a:gd name="T112" fmla="*/ 1 w 1"/>
                <a:gd name="T113" fmla="*/ 6 h 136"/>
                <a:gd name="T114" fmla="*/ 1 w 1"/>
                <a:gd name="T115" fmla="*/ 4 h 136"/>
                <a:gd name="T116" fmla="*/ 0 w 1"/>
                <a:gd name="T117" fmla="*/ 0 h 136"/>
                <a:gd name="T118" fmla="*/ 1 w 1"/>
                <a:gd name="T119"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 h="136">
                  <a:moveTo>
                    <a:pt x="1" y="136"/>
                  </a:moveTo>
                  <a:lnTo>
                    <a:pt x="0" y="136"/>
                  </a:lnTo>
                  <a:lnTo>
                    <a:pt x="0" y="132"/>
                  </a:lnTo>
                  <a:lnTo>
                    <a:pt x="1" y="132"/>
                  </a:lnTo>
                  <a:lnTo>
                    <a:pt x="1" y="136"/>
                  </a:lnTo>
                  <a:close/>
                  <a:moveTo>
                    <a:pt x="1" y="130"/>
                  </a:moveTo>
                  <a:lnTo>
                    <a:pt x="0" y="130"/>
                  </a:lnTo>
                  <a:lnTo>
                    <a:pt x="0" y="127"/>
                  </a:lnTo>
                  <a:lnTo>
                    <a:pt x="1" y="127"/>
                  </a:lnTo>
                  <a:lnTo>
                    <a:pt x="1" y="130"/>
                  </a:lnTo>
                  <a:close/>
                  <a:moveTo>
                    <a:pt x="1" y="124"/>
                  </a:moveTo>
                  <a:lnTo>
                    <a:pt x="0" y="124"/>
                  </a:lnTo>
                  <a:lnTo>
                    <a:pt x="0" y="121"/>
                  </a:lnTo>
                  <a:lnTo>
                    <a:pt x="1" y="121"/>
                  </a:lnTo>
                  <a:lnTo>
                    <a:pt x="1" y="124"/>
                  </a:lnTo>
                  <a:close/>
                  <a:moveTo>
                    <a:pt x="1" y="119"/>
                  </a:moveTo>
                  <a:lnTo>
                    <a:pt x="0" y="119"/>
                  </a:lnTo>
                  <a:lnTo>
                    <a:pt x="0" y="115"/>
                  </a:lnTo>
                  <a:lnTo>
                    <a:pt x="1" y="115"/>
                  </a:lnTo>
                  <a:lnTo>
                    <a:pt x="1" y="119"/>
                  </a:lnTo>
                  <a:close/>
                  <a:moveTo>
                    <a:pt x="1" y="113"/>
                  </a:moveTo>
                  <a:lnTo>
                    <a:pt x="0" y="113"/>
                  </a:lnTo>
                  <a:lnTo>
                    <a:pt x="0" y="109"/>
                  </a:lnTo>
                  <a:lnTo>
                    <a:pt x="1" y="109"/>
                  </a:lnTo>
                  <a:lnTo>
                    <a:pt x="1" y="113"/>
                  </a:lnTo>
                  <a:close/>
                  <a:moveTo>
                    <a:pt x="1" y="107"/>
                  </a:moveTo>
                  <a:lnTo>
                    <a:pt x="0" y="107"/>
                  </a:lnTo>
                  <a:lnTo>
                    <a:pt x="0" y="104"/>
                  </a:lnTo>
                  <a:lnTo>
                    <a:pt x="1" y="104"/>
                  </a:lnTo>
                  <a:lnTo>
                    <a:pt x="1" y="107"/>
                  </a:lnTo>
                  <a:close/>
                  <a:moveTo>
                    <a:pt x="1" y="101"/>
                  </a:moveTo>
                  <a:lnTo>
                    <a:pt x="0" y="101"/>
                  </a:lnTo>
                  <a:lnTo>
                    <a:pt x="0" y="98"/>
                  </a:lnTo>
                  <a:lnTo>
                    <a:pt x="1" y="98"/>
                  </a:lnTo>
                  <a:lnTo>
                    <a:pt x="1" y="101"/>
                  </a:lnTo>
                  <a:close/>
                  <a:moveTo>
                    <a:pt x="1" y="96"/>
                  </a:moveTo>
                  <a:lnTo>
                    <a:pt x="0" y="96"/>
                  </a:lnTo>
                  <a:lnTo>
                    <a:pt x="0" y="92"/>
                  </a:lnTo>
                  <a:lnTo>
                    <a:pt x="1" y="92"/>
                  </a:lnTo>
                  <a:lnTo>
                    <a:pt x="1" y="96"/>
                  </a:lnTo>
                  <a:close/>
                  <a:moveTo>
                    <a:pt x="1" y="90"/>
                  </a:moveTo>
                  <a:lnTo>
                    <a:pt x="0" y="90"/>
                  </a:lnTo>
                  <a:lnTo>
                    <a:pt x="0" y="86"/>
                  </a:lnTo>
                  <a:lnTo>
                    <a:pt x="1" y="86"/>
                  </a:lnTo>
                  <a:lnTo>
                    <a:pt x="1" y="90"/>
                  </a:lnTo>
                  <a:close/>
                  <a:moveTo>
                    <a:pt x="1" y="84"/>
                  </a:moveTo>
                  <a:lnTo>
                    <a:pt x="0" y="84"/>
                  </a:lnTo>
                  <a:lnTo>
                    <a:pt x="0" y="81"/>
                  </a:lnTo>
                  <a:lnTo>
                    <a:pt x="1" y="81"/>
                  </a:lnTo>
                  <a:lnTo>
                    <a:pt x="1" y="84"/>
                  </a:lnTo>
                  <a:close/>
                  <a:moveTo>
                    <a:pt x="1" y="78"/>
                  </a:moveTo>
                  <a:lnTo>
                    <a:pt x="0" y="78"/>
                  </a:lnTo>
                  <a:lnTo>
                    <a:pt x="0" y="75"/>
                  </a:lnTo>
                  <a:lnTo>
                    <a:pt x="1" y="75"/>
                  </a:lnTo>
                  <a:lnTo>
                    <a:pt x="1" y="78"/>
                  </a:lnTo>
                  <a:close/>
                  <a:moveTo>
                    <a:pt x="1" y="73"/>
                  </a:moveTo>
                  <a:lnTo>
                    <a:pt x="0" y="73"/>
                  </a:lnTo>
                  <a:lnTo>
                    <a:pt x="0" y="69"/>
                  </a:lnTo>
                  <a:lnTo>
                    <a:pt x="1" y="69"/>
                  </a:lnTo>
                  <a:lnTo>
                    <a:pt x="1" y="73"/>
                  </a:lnTo>
                  <a:close/>
                  <a:moveTo>
                    <a:pt x="1" y="67"/>
                  </a:moveTo>
                  <a:lnTo>
                    <a:pt x="0" y="67"/>
                  </a:lnTo>
                  <a:lnTo>
                    <a:pt x="0" y="64"/>
                  </a:lnTo>
                  <a:lnTo>
                    <a:pt x="1" y="64"/>
                  </a:lnTo>
                  <a:lnTo>
                    <a:pt x="1" y="67"/>
                  </a:lnTo>
                  <a:close/>
                  <a:moveTo>
                    <a:pt x="1" y="61"/>
                  </a:moveTo>
                  <a:lnTo>
                    <a:pt x="0" y="61"/>
                  </a:lnTo>
                  <a:lnTo>
                    <a:pt x="0" y="58"/>
                  </a:lnTo>
                  <a:lnTo>
                    <a:pt x="1" y="58"/>
                  </a:lnTo>
                  <a:lnTo>
                    <a:pt x="1" y="61"/>
                  </a:lnTo>
                  <a:close/>
                  <a:moveTo>
                    <a:pt x="1" y="55"/>
                  </a:moveTo>
                  <a:lnTo>
                    <a:pt x="0" y="55"/>
                  </a:lnTo>
                  <a:lnTo>
                    <a:pt x="0" y="52"/>
                  </a:lnTo>
                  <a:lnTo>
                    <a:pt x="1" y="52"/>
                  </a:lnTo>
                  <a:lnTo>
                    <a:pt x="1" y="55"/>
                  </a:lnTo>
                  <a:close/>
                  <a:moveTo>
                    <a:pt x="1" y="49"/>
                  </a:moveTo>
                  <a:lnTo>
                    <a:pt x="0" y="49"/>
                  </a:lnTo>
                  <a:lnTo>
                    <a:pt x="0" y="46"/>
                  </a:lnTo>
                  <a:lnTo>
                    <a:pt x="1" y="46"/>
                  </a:lnTo>
                  <a:lnTo>
                    <a:pt x="1" y="49"/>
                  </a:lnTo>
                  <a:close/>
                  <a:moveTo>
                    <a:pt x="1" y="44"/>
                  </a:moveTo>
                  <a:lnTo>
                    <a:pt x="0" y="44"/>
                  </a:lnTo>
                  <a:lnTo>
                    <a:pt x="0" y="40"/>
                  </a:lnTo>
                  <a:lnTo>
                    <a:pt x="1" y="40"/>
                  </a:lnTo>
                  <a:lnTo>
                    <a:pt x="1" y="44"/>
                  </a:lnTo>
                  <a:close/>
                  <a:moveTo>
                    <a:pt x="1" y="38"/>
                  </a:moveTo>
                  <a:lnTo>
                    <a:pt x="0" y="38"/>
                  </a:lnTo>
                  <a:lnTo>
                    <a:pt x="0" y="35"/>
                  </a:lnTo>
                  <a:lnTo>
                    <a:pt x="1" y="35"/>
                  </a:lnTo>
                  <a:lnTo>
                    <a:pt x="1" y="38"/>
                  </a:lnTo>
                  <a:close/>
                  <a:moveTo>
                    <a:pt x="1" y="32"/>
                  </a:moveTo>
                  <a:lnTo>
                    <a:pt x="0" y="32"/>
                  </a:lnTo>
                  <a:lnTo>
                    <a:pt x="0" y="29"/>
                  </a:lnTo>
                  <a:lnTo>
                    <a:pt x="1" y="29"/>
                  </a:lnTo>
                  <a:lnTo>
                    <a:pt x="1" y="32"/>
                  </a:lnTo>
                  <a:close/>
                  <a:moveTo>
                    <a:pt x="1" y="26"/>
                  </a:moveTo>
                  <a:lnTo>
                    <a:pt x="0" y="26"/>
                  </a:lnTo>
                  <a:lnTo>
                    <a:pt x="0" y="23"/>
                  </a:lnTo>
                  <a:lnTo>
                    <a:pt x="1" y="23"/>
                  </a:lnTo>
                  <a:lnTo>
                    <a:pt x="1" y="26"/>
                  </a:lnTo>
                  <a:close/>
                  <a:moveTo>
                    <a:pt x="1" y="21"/>
                  </a:moveTo>
                  <a:lnTo>
                    <a:pt x="0" y="21"/>
                  </a:lnTo>
                  <a:lnTo>
                    <a:pt x="0" y="17"/>
                  </a:lnTo>
                  <a:lnTo>
                    <a:pt x="1" y="17"/>
                  </a:lnTo>
                  <a:lnTo>
                    <a:pt x="1" y="21"/>
                  </a:lnTo>
                  <a:close/>
                  <a:moveTo>
                    <a:pt x="1" y="15"/>
                  </a:moveTo>
                  <a:lnTo>
                    <a:pt x="0" y="15"/>
                  </a:lnTo>
                  <a:lnTo>
                    <a:pt x="0" y="12"/>
                  </a:lnTo>
                  <a:lnTo>
                    <a:pt x="1" y="12"/>
                  </a:lnTo>
                  <a:lnTo>
                    <a:pt x="1" y="15"/>
                  </a:lnTo>
                  <a:close/>
                  <a:moveTo>
                    <a:pt x="1" y="9"/>
                  </a:moveTo>
                  <a:lnTo>
                    <a:pt x="0" y="9"/>
                  </a:lnTo>
                  <a:lnTo>
                    <a:pt x="0" y="6"/>
                  </a:lnTo>
                  <a:lnTo>
                    <a:pt x="1" y="6"/>
                  </a:lnTo>
                  <a:lnTo>
                    <a:pt x="1" y="9"/>
                  </a:lnTo>
                  <a:close/>
                  <a:moveTo>
                    <a:pt x="1" y="4"/>
                  </a:moveTo>
                  <a:lnTo>
                    <a:pt x="0" y="4"/>
                  </a:lnTo>
                  <a:lnTo>
                    <a:pt x="0" y="0"/>
                  </a:lnTo>
                  <a:lnTo>
                    <a:pt x="1" y="0"/>
                  </a:lnTo>
                  <a:lnTo>
                    <a:pt x="1" y="4"/>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0" name="ísḻïḓé">
              <a:extLst>
                <a:ext uri="{FF2B5EF4-FFF2-40B4-BE49-F238E27FC236}">
                  <a16:creationId xmlns:a16="http://schemas.microsoft.com/office/drawing/2014/main" id="{84D5EEDD-85C5-4694-87C0-ECD52674A98A}"/>
                </a:ext>
              </a:extLst>
            </p:cNvPr>
            <p:cNvSpPr/>
            <p:nvPr/>
          </p:nvSpPr>
          <p:spPr bwMode="gray">
            <a:xfrm>
              <a:off x="10463023" y="2828574"/>
              <a:ext cx="2264" cy="3396"/>
            </a:xfrm>
            <a:custGeom>
              <a:avLst/>
              <a:gdLst>
                <a:gd name="T0" fmla="*/ 1 w 2"/>
                <a:gd name="T1" fmla="*/ 3 h 3"/>
                <a:gd name="T2" fmla="*/ 0 w 2"/>
                <a:gd name="T3" fmla="*/ 3 h 3"/>
                <a:gd name="T4" fmla="*/ 0 w 2"/>
                <a:gd name="T5" fmla="*/ 0 h 3"/>
                <a:gd name="T6" fmla="*/ 2 w 2"/>
                <a:gd name="T7" fmla="*/ 0 h 3"/>
                <a:gd name="T8" fmla="*/ 2 w 2"/>
                <a:gd name="T9" fmla="*/ 2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lnTo>
                    <a:pt x="0" y="3"/>
                  </a:lnTo>
                  <a:lnTo>
                    <a:pt x="0" y="0"/>
                  </a:lnTo>
                  <a:lnTo>
                    <a:pt x="2" y="0"/>
                  </a:lnTo>
                  <a:lnTo>
                    <a:pt x="2" y="2"/>
                  </a:lnTo>
                  <a:lnTo>
                    <a:pt x="1" y="2"/>
                  </a:lnTo>
                  <a:lnTo>
                    <a:pt x="1"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1" name="îślîḋe">
              <a:extLst>
                <a:ext uri="{FF2B5EF4-FFF2-40B4-BE49-F238E27FC236}">
                  <a16:creationId xmlns:a16="http://schemas.microsoft.com/office/drawing/2014/main" id="{6393F442-86D5-41A2-B259-077234241DE4}"/>
                </a:ext>
              </a:extLst>
            </p:cNvPr>
            <p:cNvSpPr/>
            <p:nvPr/>
          </p:nvSpPr>
          <p:spPr bwMode="gray">
            <a:xfrm>
              <a:off x="10467550" y="2828574"/>
              <a:ext cx="159625" cy="2264"/>
            </a:xfrm>
            <a:custGeom>
              <a:avLst/>
              <a:gdLst>
                <a:gd name="T0" fmla="*/ 138 w 141"/>
                <a:gd name="T1" fmla="*/ 2 h 2"/>
                <a:gd name="T2" fmla="*/ 141 w 141"/>
                <a:gd name="T3" fmla="*/ 0 h 2"/>
                <a:gd name="T4" fmla="*/ 136 w 141"/>
                <a:gd name="T5" fmla="*/ 2 h 2"/>
                <a:gd name="T6" fmla="*/ 132 w 141"/>
                <a:gd name="T7" fmla="*/ 0 h 2"/>
                <a:gd name="T8" fmla="*/ 136 w 141"/>
                <a:gd name="T9" fmla="*/ 2 h 2"/>
                <a:gd name="T10" fmla="*/ 127 w 141"/>
                <a:gd name="T11" fmla="*/ 2 h 2"/>
                <a:gd name="T12" fmla="*/ 130 w 141"/>
                <a:gd name="T13" fmla="*/ 0 h 2"/>
                <a:gd name="T14" fmla="*/ 124 w 141"/>
                <a:gd name="T15" fmla="*/ 2 h 2"/>
                <a:gd name="T16" fmla="*/ 121 w 141"/>
                <a:gd name="T17" fmla="*/ 0 h 2"/>
                <a:gd name="T18" fmla="*/ 124 w 141"/>
                <a:gd name="T19" fmla="*/ 2 h 2"/>
                <a:gd name="T20" fmla="*/ 115 w 141"/>
                <a:gd name="T21" fmla="*/ 2 h 2"/>
                <a:gd name="T22" fmla="*/ 119 w 141"/>
                <a:gd name="T23" fmla="*/ 0 h 2"/>
                <a:gd name="T24" fmla="*/ 113 w 141"/>
                <a:gd name="T25" fmla="*/ 2 h 2"/>
                <a:gd name="T26" fmla="*/ 109 w 141"/>
                <a:gd name="T27" fmla="*/ 0 h 2"/>
                <a:gd name="T28" fmla="*/ 113 w 141"/>
                <a:gd name="T29" fmla="*/ 2 h 2"/>
                <a:gd name="T30" fmla="*/ 103 w 141"/>
                <a:gd name="T31" fmla="*/ 2 h 2"/>
                <a:gd name="T32" fmla="*/ 107 w 141"/>
                <a:gd name="T33" fmla="*/ 0 h 2"/>
                <a:gd name="T34" fmla="*/ 101 w 141"/>
                <a:gd name="T35" fmla="*/ 2 h 2"/>
                <a:gd name="T36" fmla="*/ 98 w 141"/>
                <a:gd name="T37" fmla="*/ 0 h 2"/>
                <a:gd name="T38" fmla="*/ 101 w 141"/>
                <a:gd name="T39" fmla="*/ 2 h 2"/>
                <a:gd name="T40" fmla="*/ 92 w 141"/>
                <a:gd name="T41" fmla="*/ 2 h 2"/>
                <a:gd name="T42" fmla="*/ 95 w 141"/>
                <a:gd name="T43" fmla="*/ 0 h 2"/>
                <a:gd name="T44" fmla="*/ 90 w 141"/>
                <a:gd name="T45" fmla="*/ 2 h 2"/>
                <a:gd name="T46" fmla="*/ 86 w 141"/>
                <a:gd name="T47" fmla="*/ 0 h 2"/>
                <a:gd name="T48" fmla="*/ 90 w 141"/>
                <a:gd name="T49" fmla="*/ 2 h 2"/>
                <a:gd name="T50" fmla="*/ 81 w 141"/>
                <a:gd name="T51" fmla="*/ 2 h 2"/>
                <a:gd name="T52" fmla="*/ 84 w 141"/>
                <a:gd name="T53" fmla="*/ 0 h 2"/>
                <a:gd name="T54" fmla="*/ 78 w 141"/>
                <a:gd name="T55" fmla="*/ 2 h 2"/>
                <a:gd name="T56" fmla="*/ 75 w 141"/>
                <a:gd name="T57" fmla="*/ 0 h 2"/>
                <a:gd name="T58" fmla="*/ 78 w 141"/>
                <a:gd name="T59" fmla="*/ 2 h 2"/>
                <a:gd name="T60" fmla="*/ 69 w 141"/>
                <a:gd name="T61" fmla="*/ 2 h 2"/>
                <a:gd name="T62" fmla="*/ 73 w 141"/>
                <a:gd name="T63" fmla="*/ 0 h 2"/>
                <a:gd name="T64" fmla="*/ 67 w 141"/>
                <a:gd name="T65" fmla="*/ 2 h 2"/>
                <a:gd name="T66" fmla="*/ 63 w 141"/>
                <a:gd name="T67" fmla="*/ 0 h 2"/>
                <a:gd name="T68" fmla="*/ 67 w 141"/>
                <a:gd name="T69" fmla="*/ 2 h 2"/>
                <a:gd name="T70" fmla="*/ 58 w 141"/>
                <a:gd name="T71" fmla="*/ 2 h 2"/>
                <a:gd name="T72" fmla="*/ 61 w 141"/>
                <a:gd name="T73" fmla="*/ 0 h 2"/>
                <a:gd name="T74" fmla="*/ 55 w 141"/>
                <a:gd name="T75" fmla="*/ 2 h 2"/>
                <a:gd name="T76" fmla="*/ 52 w 141"/>
                <a:gd name="T77" fmla="*/ 0 h 2"/>
                <a:gd name="T78" fmla="*/ 55 w 141"/>
                <a:gd name="T79" fmla="*/ 2 h 2"/>
                <a:gd name="T80" fmla="*/ 46 w 141"/>
                <a:gd name="T81" fmla="*/ 2 h 2"/>
                <a:gd name="T82" fmla="*/ 50 w 141"/>
                <a:gd name="T83" fmla="*/ 0 h 2"/>
                <a:gd name="T84" fmla="*/ 44 w 141"/>
                <a:gd name="T85" fmla="*/ 2 h 2"/>
                <a:gd name="T86" fmla="*/ 40 w 141"/>
                <a:gd name="T87" fmla="*/ 0 h 2"/>
                <a:gd name="T88" fmla="*/ 44 w 141"/>
                <a:gd name="T89" fmla="*/ 2 h 2"/>
                <a:gd name="T90" fmla="*/ 35 w 141"/>
                <a:gd name="T91" fmla="*/ 2 h 2"/>
                <a:gd name="T92" fmla="*/ 38 w 141"/>
                <a:gd name="T93" fmla="*/ 0 h 2"/>
                <a:gd name="T94" fmla="*/ 32 w 141"/>
                <a:gd name="T95" fmla="*/ 2 h 2"/>
                <a:gd name="T96" fmla="*/ 29 w 141"/>
                <a:gd name="T97" fmla="*/ 0 h 2"/>
                <a:gd name="T98" fmla="*/ 32 w 141"/>
                <a:gd name="T99" fmla="*/ 2 h 2"/>
                <a:gd name="T100" fmla="*/ 23 w 141"/>
                <a:gd name="T101" fmla="*/ 2 h 2"/>
                <a:gd name="T102" fmla="*/ 27 w 141"/>
                <a:gd name="T103" fmla="*/ 0 h 2"/>
                <a:gd name="T104" fmla="*/ 21 w 141"/>
                <a:gd name="T105" fmla="*/ 2 h 2"/>
                <a:gd name="T106" fmla="*/ 17 w 141"/>
                <a:gd name="T107" fmla="*/ 0 h 2"/>
                <a:gd name="T108" fmla="*/ 21 w 141"/>
                <a:gd name="T109" fmla="*/ 2 h 2"/>
                <a:gd name="T110" fmla="*/ 12 w 141"/>
                <a:gd name="T111" fmla="*/ 2 h 2"/>
                <a:gd name="T112" fmla="*/ 15 w 141"/>
                <a:gd name="T113" fmla="*/ 0 h 2"/>
                <a:gd name="T114" fmla="*/ 9 w 141"/>
                <a:gd name="T115" fmla="*/ 2 h 2"/>
                <a:gd name="T116" fmla="*/ 6 w 141"/>
                <a:gd name="T117" fmla="*/ 0 h 2"/>
                <a:gd name="T118" fmla="*/ 9 w 141"/>
                <a:gd name="T119" fmla="*/ 2 h 2"/>
                <a:gd name="T120" fmla="*/ 0 w 141"/>
                <a:gd name="T121" fmla="*/ 2 h 2"/>
                <a:gd name="T122" fmla="*/ 4 w 141"/>
                <a:gd name="T1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
                  <a:moveTo>
                    <a:pt x="141" y="2"/>
                  </a:moveTo>
                  <a:lnTo>
                    <a:pt x="138" y="2"/>
                  </a:lnTo>
                  <a:lnTo>
                    <a:pt x="138" y="0"/>
                  </a:lnTo>
                  <a:lnTo>
                    <a:pt x="141" y="0"/>
                  </a:lnTo>
                  <a:lnTo>
                    <a:pt x="141" y="2"/>
                  </a:lnTo>
                  <a:close/>
                  <a:moveTo>
                    <a:pt x="136" y="2"/>
                  </a:moveTo>
                  <a:lnTo>
                    <a:pt x="132" y="2"/>
                  </a:lnTo>
                  <a:lnTo>
                    <a:pt x="132" y="0"/>
                  </a:lnTo>
                  <a:lnTo>
                    <a:pt x="136" y="0"/>
                  </a:lnTo>
                  <a:lnTo>
                    <a:pt x="136" y="2"/>
                  </a:lnTo>
                  <a:close/>
                  <a:moveTo>
                    <a:pt x="130" y="2"/>
                  </a:moveTo>
                  <a:lnTo>
                    <a:pt x="127" y="2"/>
                  </a:lnTo>
                  <a:lnTo>
                    <a:pt x="127" y="0"/>
                  </a:lnTo>
                  <a:lnTo>
                    <a:pt x="130" y="0"/>
                  </a:lnTo>
                  <a:lnTo>
                    <a:pt x="130" y="2"/>
                  </a:lnTo>
                  <a:close/>
                  <a:moveTo>
                    <a:pt x="124" y="2"/>
                  </a:moveTo>
                  <a:lnTo>
                    <a:pt x="121" y="2"/>
                  </a:lnTo>
                  <a:lnTo>
                    <a:pt x="121" y="0"/>
                  </a:lnTo>
                  <a:lnTo>
                    <a:pt x="124" y="0"/>
                  </a:lnTo>
                  <a:lnTo>
                    <a:pt x="124" y="2"/>
                  </a:lnTo>
                  <a:close/>
                  <a:moveTo>
                    <a:pt x="119" y="2"/>
                  </a:moveTo>
                  <a:lnTo>
                    <a:pt x="115" y="2"/>
                  </a:lnTo>
                  <a:lnTo>
                    <a:pt x="115" y="0"/>
                  </a:lnTo>
                  <a:lnTo>
                    <a:pt x="119" y="0"/>
                  </a:lnTo>
                  <a:lnTo>
                    <a:pt x="119" y="2"/>
                  </a:lnTo>
                  <a:close/>
                  <a:moveTo>
                    <a:pt x="113" y="2"/>
                  </a:moveTo>
                  <a:lnTo>
                    <a:pt x="109" y="2"/>
                  </a:lnTo>
                  <a:lnTo>
                    <a:pt x="109" y="0"/>
                  </a:lnTo>
                  <a:lnTo>
                    <a:pt x="113" y="0"/>
                  </a:lnTo>
                  <a:lnTo>
                    <a:pt x="113" y="2"/>
                  </a:lnTo>
                  <a:close/>
                  <a:moveTo>
                    <a:pt x="107" y="2"/>
                  </a:moveTo>
                  <a:lnTo>
                    <a:pt x="103" y="2"/>
                  </a:lnTo>
                  <a:lnTo>
                    <a:pt x="103" y="0"/>
                  </a:lnTo>
                  <a:lnTo>
                    <a:pt x="107" y="0"/>
                  </a:lnTo>
                  <a:lnTo>
                    <a:pt x="107" y="2"/>
                  </a:lnTo>
                  <a:close/>
                  <a:moveTo>
                    <a:pt x="101" y="2"/>
                  </a:moveTo>
                  <a:lnTo>
                    <a:pt x="98" y="2"/>
                  </a:lnTo>
                  <a:lnTo>
                    <a:pt x="98" y="0"/>
                  </a:lnTo>
                  <a:lnTo>
                    <a:pt x="101" y="0"/>
                  </a:lnTo>
                  <a:lnTo>
                    <a:pt x="101" y="2"/>
                  </a:lnTo>
                  <a:close/>
                  <a:moveTo>
                    <a:pt x="95" y="2"/>
                  </a:moveTo>
                  <a:lnTo>
                    <a:pt x="92" y="2"/>
                  </a:lnTo>
                  <a:lnTo>
                    <a:pt x="92" y="0"/>
                  </a:lnTo>
                  <a:lnTo>
                    <a:pt x="95" y="0"/>
                  </a:lnTo>
                  <a:lnTo>
                    <a:pt x="95" y="2"/>
                  </a:lnTo>
                  <a:close/>
                  <a:moveTo>
                    <a:pt x="90" y="2"/>
                  </a:moveTo>
                  <a:lnTo>
                    <a:pt x="86" y="2"/>
                  </a:lnTo>
                  <a:lnTo>
                    <a:pt x="86" y="0"/>
                  </a:lnTo>
                  <a:lnTo>
                    <a:pt x="90" y="0"/>
                  </a:lnTo>
                  <a:lnTo>
                    <a:pt x="90" y="2"/>
                  </a:lnTo>
                  <a:close/>
                  <a:moveTo>
                    <a:pt x="84" y="2"/>
                  </a:moveTo>
                  <a:lnTo>
                    <a:pt x="81" y="2"/>
                  </a:lnTo>
                  <a:lnTo>
                    <a:pt x="81" y="0"/>
                  </a:lnTo>
                  <a:lnTo>
                    <a:pt x="84" y="0"/>
                  </a:lnTo>
                  <a:lnTo>
                    <a:pt x="84" y="2"/>
                  </a:lnTo>
                  <a:close/>
                  <a:moveTo>
                    <a:pt x="78" y="2"/>
                  </a:moveTo>
                  <a:lnTo>
                    <a:pt x="75" y="2"/>
                  </a:lnTo>
                  <a:lnTo>
                    <a:pt x="75" y="0"/>
                  </a:lnTo>
                  <a:lnTo>
                    <a:pt x="78" y="0"/>
                  </a:lnTo>
                  <a:lnTo>
                    <a:pt x="78" y="2"/>
                  </a:lnTo>
                  <a:close/>
                  <a:moveTo>
                    <a:pt x="73" y="2"/>
                  </a:moveTo>
                  <a:lnTo>
                    <a:pt x="69" y="2"/>
                  </a:lnTo>
                  <a:lnTo>
                    <a:pt x="69" y="0"/>
                  </a:lnTo>
                  <a:lnTo>
                    <a:pt x="73" y="0"/>
                  </a:lnTo>
                  <a:lnTo>
                    <a:pt x="73" y="2"/>
                  </a:lnTo>
                  <a:close/>
                  <a:moveTo>
                    <a:pt x="67" y="2"/>
                  </a:moveTo>
                  <a:lnTo>
                    <a:pt x="63" y="2"/>
                  </a:lnTo>
                  <a:lnTo>
                    <a:pt x="63" y="0"/>
                  </a:lnTo>
                  <a:lnTo>
                    <a:pt x="67" y="0"/>
                  </a:lnTo>
                  <a:lnTo>
                    <a:pt x="67" y="2"/>
                  </a:lnTo>
                  <a:close/>
                  <a:moveTo>
                    <a:pt x="61" y="2"/>
                  </a:moveTo>
                  <a:lnTo>
                    <a:pt x="58" y="2"/>
                  </a:lnTo>
                  <a:lnTo>
                    <a:pt x="58" y="0"/>
                  </a:lnTo>
                  <a:lnTo>
                    <a:pt x="61" y="0"/>
                  </a:lnTo>
                  <a:lnTo>
                    <a:pt x="61" y="2"/>
                  </a:lnTo>
                  <a:close/>
                  <a:moveTo>
                    <a:pt x="55" y="2"/>
                  </a:moveTo>
                  <a:lnTo>
                    <a:pt x="52" y="2"/>
                  </a:lnTo>
                  <a:lnTo>
                    <a:pt x="52" y="0"/>
                  </a:lnTo>
                  <a:lnTo>
                    <a:pt x="55" y="0"/>
                  </a:lnTo>
                  <a:lnTo>
                    <a:pt x="55" y="2"/>
                  </a:lnTo>
                  <a:close/>
                  <a:moveTo>
                    <a:pt x="50" y="2"/>
                  </a:moveTo>
                  <a:lnTo>
                    <a:pt x="46" y="2"/>
                  </a:lnTo>
                  <a:lnTo>
                    <a:pt x="46" y="0"/>
                  </a:lnTo>
                  <a:lnTo>
                    <a:pt x="50" y="0"/>
                  </a:lnTo>
                  <a:lnTo>
                    <a:pt x="50" y="2"/>
                  </a:lnTo>
                  <a:close/>
                  <a:moveTo>
                    <a:pt x="44" y="2"/>
                  </a:moveTo>
                  <a:lnTo>
                    <a:pt x="40" y="2"/>
                  </a:lnTo>
                  <a:lnTo>
                    <a:pt x="40" y="0"/>
                  </a:lnTo>
                  <a:lnTo>
                    <a:pt x="44" y="0"/>
                  </a:lnTo>
                  <a:lnTo>
                    <a:pt x="44" y="2"/>
                  </a:lnTo>
                  <a:close/>
                  <a:moveTo>
                    <a:pt x="38" y="2"/>
                  </a:moveTo>
                  <a:lnTo>
                    <a:pt x="35" y="2"/>
                  </a:lnTo>
                  <a:lnTo>
                    <a:pt x="35" y="0"/>
                  </a:lnTo>
                  <a:lnTo>
                    <a:pt x="38" y="0"/>
                  </a:lnTo>
                  <a:lnTo>
                    <a:pt x="38" y="2"/>
                  </a:lnTo>
                  <a:close/>
                  <a:moveTo>
                    <a:pt x="32" y="2"/>
                  </a:moveTo>
                  <a:lnTo>
                    <a:pt x="29" y="2"/>
                  </a:lnTo>
                  <a:lnTo>
                    <a:pt x="29" y="0"/>
                  </a:lnTo>
                  <a:lnTo>
                    <a:pt x="32" y="0"/>
                  </a:lnTo>
                  <a:lnTo>
                    <a:pt x="32" y="2"/>
                  </a:lnTo>
                  <a:close/>
                  <a:moveTo>
                    <a:pt x="27" y="2"/>
                  </a:moveTo>
                  <a:lnTo>
                    <a:pt x="23" y="2"/>
                  </a:lnTo>
                  <a:lnTo>
                    <a:pt x="23" y="0"/>
                  </a:lnTo>
                  <a:lnTo>
                    <a:pt x="27" y="0"/>
                  </a:lnTo>
                  <a:lnTo>
                    <a:pt x="27" y="2"/>
                  </a:lnTo>
                  <a:close/>
                  <a:moveTo>
                    <a:pt x="21" y="2"/>
                  </a:moveTo>
                  <a:lnTo>
                    <a:pt x="17" y="2"/>
                  </a:lnTo>
                  <a:lnTo>
                    <a:pt x="17" y="0"/>
                  </a:lnTo>
                  <a:lnTo>
                    <a:pt x="21" y="0"/>
                  </a:lnTo>
                  <a:lnTo>
                    <a:pt x="21" y="2"/>
                  </a:lnTo>
                  <a:close/>
                  <a:moveTo>
                    <a:pt x="15" y="2"/>
                  </a:moveTo>
                  <a:lnTo>
                    <a:pt x="12" y="2"/>
                  </a:lnTo>
                  <a:lnTo>
                    <a:pt x="12" y="0"/>
                  </a:lnTo>
                  <a:lnTo>
                    <a:pt x="15" y="0"/>
                  </a:lnTo>
                  <a:lnTo>
                    <a:pt x="15" y="2"/>
                  </a:lnTo>
                  <a:close/>
                  <a:moveTo>
                    <a:pt x="9" y="2"/>
                  </a:moveTo>
                  <a:lnTo>
                    <a:pt x="6" y="2"/>
                  </a:lnTo>
                  <a:lnTo>
                    <a:pt x="6" y="0"/>
                  </a:lnTo>
                  <a:lnTo>
                    <a:pt x="9" y="0"/>
                  </a:lnTo>
                  <a:lnTo>
                    <a:pt x="9" y="2"/>
                  </a:lnTo>
                  <a:close/>
                  <a:moveTo>
                    <a:pt x="4" y="2"/>
                  </a:moveTo>
                  <a:lnTo>
                    <a:pt x="0" y="2"/>
                  </a:lnTo>
                  <a:lnTo>
                    <a:pt x="0" y="0"/>
                  </a:lnTo>
                  <a:lnTo>
                    <a:pt x="4" y="0"/>
                  </a:lnTo>
                  <a:lnTo>
                    <a:pt x="4" y="2"/>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2" name="îsľidê">
              <a:extLst>
                <a:ext uri="{FF2B5EF4-FFF2-40B4-BE49-F238E27FC236}">
                  <a16:creationId xmlns:a16="http://schemas.microsoft.com/office/drawing/2014/main" id="{AF2CC097-0402-4890-8066-5244DA8661C0}"/>
                </a:ext>
              </a:extLst>
            </p:cNvPr>
            <p:cNvSpPr/>
            <p:nvPr/>
          </p:nvSpPr>
          <p:spPr bwMode="gray">
            <a:xfrm>
              <a:off x="10630571" y="2828574"/>
              <a:ext cx="2264" cy="3396"/>
            </a:xfrm>
            <a:custGeom>
              <a:avLst/>
              <a:gdLst>
                <a:gd name="T0" fmla="*/ 2 w 2"/>
                <a:gd name="T1" fmla="*/ 3 h 3"/>
                <a:gd name="T2" fmla="*/ 1 w 2"/>
                <a:gd name="T3" fmla="*/ 3 h 3"/>
                <a:gd name="T4" fmla="*/ 1 w 2"/>
                <a:gd name="T5" fmla="*/ 2 h 3"/>
                <a:gd name="T6" fmla="*/ 0 w 2"/>
                <a:gd name="T7" fmla="*/ 2 h 3"/>
                <a:gd name="T8" fmla="*/ 0 w 2"/>
                <a:gd name="T9" fmla="*/ 0 h 3"/>
                <a:gd name="T10" fmla="*/ 2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1" y="3"/>
                  </a:lnTo>
                  <a:lnTo>
                    <a:pt x="1" y="2"/>
                  </a:lnTo>
                  <a:lnTo>
                    <a:pt x="0" y="2"/>
                  </a:lnTo>
                  <a:lnTo>
                    <a:pt x="0" y="0"/>
                  </a:lnTo>
                  <a:lnTo>
                    <a:pt x="2" y="0"/>
                  </a:lnTo>
                  <a:lnTo>
                    <a:pt x="2"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3" name="iṧ1íḍé">
              <a:extLst>
                <a:ext uri="{FF2B5EF4-FFF2-40B4-BE49-F238E27FC236}">
                  <a16:creationId xmlns:a16="http://schemas.microsoft.com/office/drawing/2014/main" id="{81CDDC2C-13D8-4691-A66F-64BEA049292D}"/>
                </a:ext>
              </a:extLst>
            </p:cNvPr>
            <p:cNvSpPr/>
            <p:nvPr/>
          </p:nvSpPr>
          <p:spPr bwMode="gray">
            <a:xfrm>
              <a:off x="10631704" y="2834235"/>
              <a:ext cx="1132" cy="153965"/>
            </a:xfrm>
            <a:custGeom>
              <a:avLst/>
              <a:gdLst>
                <a:gd name="T0" fmla="*/ 0 w 1"/>
                <a:gd name="T1" fmla="*/ 136 h 136"/>
                <a:gd name="T2" fmla="*/ 1 w 1"/>
                <a:gd name="T3" fmla="*/ 132 h 136"/>
                <a:gd name="T4" fmla="*/ 1 w 1"/>
                <a:gd name="T5" fmla="*/ 130 h 136"/>
                <a:gd name="T6" fmla="*/ 0 w 1"/>
                <a:gd name="T7" fmla="*/ 127 h 136"/>
                <a:gd name="T8" fmla="*/ 1 w 1"/>
                <a:gd name="T9" fmla="*/ 130 h 136"/>
                <a:gd name="T10" fmla="*/ 0 w 1"/>
                <a:gd name="T11" fmla="*/ 124 h 136"/>
                <a:gd name="T12" fmla="*/ 1 w 1"/>
                <a:gd name="T13" fmla="*/ 121 h 136"/>
                <a:gd name="T14" fmla="*/ 1 w 1"/>
                <a:gd name="T15" fmla="*/ 119 h 136"/>
                <a:gd name="T16" fmla="*/ 0 w 1"/>
                <a:gd name="T17" fmla="*/ 115 h 136"/>
                <a:gd name="T18" fmla="*/ 1 w 1"/>
                <a:gd name="T19" fmla="*/ 119 h 136"/>
                <a:gd name="T20" fmla="*/ 0 w 1"/>
                <a:gd name="T21" fmla="*/ 113 h 136"/>
                <a:gd name="T22" fmla="*/ 1 w 1"/>
                <a:gd name="T23" fmla="*/ 109 h 136"/>
                <a:gd name="T24" fmla="*/ 1 w 1"/>
                <a:gd name="T25" fmla="*/ 107 h 136"/>
                <a:gd name="T26" fmla="*/ 0 w 1"/>
                <a:gd name="T27" fmla="*/ 104 h 136"/>
                <a:gd name="T28" fmla="*/ 1 w 1"/>
                <a:gd name="T29" fmla="*/ 107 h 136"/>
                <a:gd name="T30" fmla="*/ 0 w 1"/>
                <a:gd name="T31" fmla="*/ 101 h 136"/>
                <a:gd name="T32" fmla="*/ 1 w 1"/>
                <a:gd name="T33" fmla="*/ 98 h 136"/>
                <a:gd name="T34" fmla="*/ 1 w 1"/>
                <a:gd name="T35" fmla="*/ 96 h 136"/>
                <a:gd name="T36" fmla="*/ 0 w 1"/>
                <a:gd name="T37" fmla="*/ 92 h 136"/>
                <a:gd name="T38" fmla="*/ 1 w 1"/>
                <a:gd name="T39" fmla="*/ 96 h 136"/>
                <a:gd name="T40" fmla="*/ 0 w 1"/>
                <a:gd name="T41" fmla="*/ 90 h 136"/>
                <a:gd name="T42" fmla="*/ 1 w 1"/>
                <a:gd name="T43" fmla="*/ 86 h 136"/>
                <a:gd name="T44" fmla="*/ 1 w 1"/>
                <a:gd name="T45" fmla="*/ 84 h 136"/>
                <a:gd name="T46" fmla="*/ 0 w 1"/>
                <a:gd name="T47" fmla="*/ 81 h 136"/>
                <a:gd name="T48" fmla="*/ 1 w 1"/>
                <a:gd name="T49" fmla="*/ 84 h 136"/>
                <a:gd name="T50" fmla="*/ 0 w 1"/>
                <a:gd name="T51" fmla="*/ 78 h 136"/>
                <a:gd name="T52" fmla="*/ 1 w 1"/>
                <a:gd name="T53" fmla="*/ 75 h 136"/>
                <a:gd name="T54" fmla="*/ 1 w 1"/>
                <a:gd name="T55" fmla="*/ 73 h 136"/>
                <a:gd name="T56" fmla="*/ 0 w 1"/>
                <a:gd name="T57" fmla="*/ 69 h 136"/>
                <a:gd name="T58" fmla="*/ 1 w 1"/>
                <a:gd name="T59" fmla="*/ 73 h 136"/>
                <a:gd name="T60" fmla="*/ 0 w 1"/>
                <a:gd name="T61" fmla="*/ 67 h 136"/>
                <a:gd name="T62" fmla="*/ 1 w 1"/>
                <a:gd name="T63" fmla="*/ 64 h 136"/>
                <a:gd name="T64" fmla="*/ 1 w 1"/>
                <a:gd name="T65" fmla="*/ 61 h 136"/>
                <a:gd name="T66" fmla="*/ 0 w 1"/>
                <a:gd name="T67" fmla="*/ 58 h 136"/>
                <a:gd name="T68" fmla="*/ 1 w 1"/>
                <a:gd name="T69" fmla="*/ 61 h 136"/>
                <a:gd name="T70" fmla="*/ 0 w 1"/>
                <a:gd name="T71" fmla="*/ 55 h 136"/>
                <a:gd name="T72" fmla="*/ 1 w 1"/>
                <a:gd name="T73" fmla="*/ 52 h 136"/>
                <a:gd name="T74" fmla="*/ 1 w 1"/>
                <a:gd name="T75" fmla="*/ 49 h 136"/>
                <a:gd name="T76" fmla="*/ 0 w 1"/>
                <a:gd name="T77" fmla="*/ 46 h 136"/>
                <a:gd name="T78" fmla="*/ 1 w 1"/>
                <a:gd name="T79" fmla="*/ 49 h 136"/>
                <a:gd name="T80" fmla="*/ 0 w 1"/>
                <a:gd name="T81" fmla="*/ 44 h 136"/>
                <a:gd name="T82" fmla="*/ 1 w 1"/>
                <a:gd name="T83" fmla="*/ 40 h 136"/>
                <a:gd name="T84" fmla="*/ 1 w 1"/>
                <a:gd name="T85" fmla="*/ 38 h 136"/>
                <a:gd name="T86" fmla="*/ 0 w 1"/>
                <a:gd name="T87" fmla="*/ 35 h 136"/>
                <a:gd name="T88" fmla="*/ 1 w 1"/>
                <a:gd name="T89" fmla="*/ 38 h 136"/>
                <a:gd name="T90" fmla="*/ 0 w 1"/>
                <a:gd name="T91" fmla="*/ 32 h 136"/>
                <a:gd name="T92" fmla="*/ 1 w 1"/>
                <a:gd name="T93" fmla="*/ 29 h 136"/>
                <a:gd name="T94" fmla="*/ 1 w 1"/>
                <a:gd name="T95" fmla="*/ 26 h 136"/>
                <a:gd name="T96" fmla="*/ 0 w 1"/>
                <a:gd name="T97" fmla="*/ 23 h 136"/>
                <a:gd name="T98" fmla="*/ 1 w 1"/>
                <a:gd name="T99" fmla="*/ 26 h 136"/>
                <a:gd name="T100" fmla="*/ 0 w 1"/>
                <a:gd name="T101" fmla="*/ 21 h 136"/>
                <a:gd name="T102" fmla="*/ 1 w 1"/>
                <a:gd name="T103" fmla="*/ 17 h 136"/>
                <a:gd name="T104" fmla="*/ 1 w 1"/>
                <a:gd name="T105" fmla="*/ 15 h 136"/>
                <a:gd name="T106" fmla="*/ 0 w 1"/>
                <a:gd name="T107" fmla="*/ 12 h 136"/>
                <a:gd name="T108" fmla="*/ 1 w 1"/>
                <a:gd name="T109" fmla="*/ 15 h 136"/>
                <a:gd name="T110" fmla="*/ 0 w 1"/>
                <a:gd name="T111" fmla="*/ 9 h 136"/>
                <a:gd name="T112" fmla="*/ 1 w 1"/>
                <a:gd name="T113" fmla="*/ 6 h 136"/>
                <a:gd name="T114" fmla="*/ 1 w 1"/>
                <a:gd name="T115" fmla="*/ 4 h 136"/>
                <a:gd name="T116" fmla="*/ 0 w 1"/>
                <a:gd name="T117" fmla="*/ 0 h 136"/>
                <a:gd name="T118" fmla="*/ 1 w 1"/>
                <a:gd name="T119"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 h="136">
                  <a:moveTo>
                    <a:pt x="1" y="136"/>
                  </a:moveTo>
                  <a:lnTo>
                    <a:pt x="0" y="136"/>
                  </a:lnTo>
                  <a:lnTo>
                    <a:pt x="0" y="132"/>
                  </a:lnTo>
                  <a:lnTo>
                    <a:pt x="1" y="132"/>
                  </a:lnTo>
                  <a:lnTo>
                    <a:pt x="1" y="136"/>
                  </a:lnTo>
                  <a:close/>
                  <a:moveTo>
                    <a:pt x="1" y="130"/>
                  </a:moveTo>
                  <a:lnTo>
                    <a:pt x="0" y="130"/>
                  </a:lnTo>
                  <a:lnTo>
                    <a:pt x="0" y="127"/>
                  </a:lnTo>
                  <a:lnTo>
                    <a:pt x="1" y="127"/>
                  </a:lnTo>
                  <a:lnTo>
                    <a:pt x="1" y="130"/>
                  </a:lnTo>
                  <a:close/>
                  <a:moveTo>
                    <a:pt x="1" y="124"/>
                  </a:moveTo>
                  <a:lnTo>
                    <a:pt x="0" y="124"/>
                  </a:lnTo>
                  <a:lnTo>
                    <a:pt x="0" y="121"/>
                  </a:lnTo>
                  <a:lnTo>
                    <a:pt x="1" y="121"/>
                  </a:lnTo>
                  <a:lnTo>
                    <a:pt x="1" y="124"/>
                  </a:lnTo>
                  <a:close/>
                  <a:moveTo>
                    <a:pt x="1" y="119"/>
                  </a:moveTo>
                  <a:lnTo>
                    <a:pt x="0" y="119"/>
                  </a:lnTo>
                  <a:lnTo>
                    <a:pt x="0" y="115"/>
                  </a:lnTo>
                  <a:lnTo>
                    <a:pt x="1" y="115"/>
                  </a:lnTo>
                  <a:lnTo>
                    <a:pt x="1" y="119"/>
                  </a:lnTo>
                  <a:close/>
                  <a:moveTo>
                    <a:pt x="1" y="113"/>
                  </a:moveTo>
                  <a:lnTo>
                    <a:pt x="0" y="113"/>
                  </a:lnTo>
                  <a:lnTo>
                    <a:pt x="0" y="109"/>
                  </a:lnTo>
                  <a:lnTo>
                    <a:pt x="1" y="109"/>
                  </a:lnTo>
                  <a:lnTo>
                    <a:pt x="1" y="113"/>
                  </a:lnTo>
                  <a:close/>
                  <a:moveTo>
                    <a:pt x="1" y="107"/>
                  </a:moveTo>
                  <a:lnTo>
                    <a:pt x="0" y="107"/>
                  </a:lnTo>
                  <a:lnTo>
                    <a:pt x="0" y="104"/>
                  </a:lnTo>
                  <a:lnTo>
                    <a:pt x="1" y="104"/>
                  </a:lnTo>
                  <a:lnTo>
                    <a:pt x="1" y="107"/>
                  </a:lnTo>
                  <a:close/>
                  <a:moveTo>
                    <a:pt x="1" y="101"/>
                  </a:moveTo>
                  <a:lnTo>
                    <a:pt x="0" y="101"/>
                  </a:lnTo>
                  <a:lnTo>
                    <a:pt x="0" y="98"/>
                  </a:lnTo>
                  <a:lnTo>
                    <a:pt x="1" y="98"/>
                  </a:lnTo>
                  <a:lnTo>
                    <a:pt x="1" y="101"/>
                  </a:lnTo>
                  <a:close/>
                  <a:moveTo>
                    <a:pt x="1" y="96"/>
                  </a:moveTo>
                  <a:lnTo>
                    <a:pt x="0" y="96"/>
                  </a:lnTo>
                  <a:lnTo>
                    <a:pt x="0" y="92"/>
                  </a:lnTo>
                  <a:lnTo>
                    <a:pt x="1" y="92"/>
                  </a:lnTo>
                  <a:lnTo>
                    <a:pt x="1" y="96"/>
                  </a:lnTo>
                  <a:close/>
                  <a:moveTo>
                    <a:pt x="1" y="90"/>
                  </a:moveTo>
                  <a:lnTo>
                    <a:pt x="0" y="90"/>
                  </a:lnTo>
                  <a:lnTo>
                    <a:pt x="0" y="86"/>
                  </a:lnTo>
                  <a:lnTo>
                    <a:pt x="1" y="86"/>
                  </a:lnTo>
                  <a:lnTo>
                    <a:pt x="1" y="90"/>
                  </a:lnTo>
                  <a:close/>
                  <a:moveTo>
                    <a:pt x="1" y="84"/>
                  </a:moveTo>
                  <a:lnTo>
                    <a:pt x="0" y="84"/>
                  </a:lnTo>
                  <a:lnTo>
                    <a:pt x="0" y="81"/>
                  </a:lnTo>
                  <a:lnTo>
                    <a:pt x="1" y="81"/>
                  </a:lnTo>
                  <a:lnTo>
                    <a:pt x="1" y="84"/>
                  </a:lnTo>
                  <a:close/>
                  <a:moveTo>
                    <a:pt x="1" y="78"/>
                  </a:moveTo>
                  <a:lnTo>
                    <a:pt x="0" y="78"/>
                  </a:lnTo>
                  <a:lnTo>
                    <a:pt x="0" y="75"/>
                  </a:lnTo>
                  <a:lnTo>
                    <a:pt x="1" y="75"/>
                  </a:lnTo>
                  <a:lnTo>
                    <a:pt x="1" y="78"/>
                  </a:lnTo>
                  <a:close/>
                  <a:moveTo>
                    <a:pt x="1" y="73"/>
                  </a:moveTo>
                  <a:lnTo>
                    <a:pt x="0" y="73"/>
                  </a:lnTo>
                  <a:lnTo>
                    <a:pt x="0" y="69"/>
                  </a:lnTo>
                  <a:lnTo>
                    <a:pt x="1" y="69"/>
                  </a:lnTo>
                  <a:lnTo>
                    <a:pt x="1" y="73"/>
                  </a:lnTo>
                  <a:close/>
                  <a:moveTo>
                    <a:pt x="1" y="67"/>
                  </a:moveTo>
                  <a:lnTo>
                    <a:pt x="0" y="67"/>
                  </a:lnTo>
                  <a:lnTo>
                    <a:pt x="0" y="64"/>
                  </a:lnTo>
                  <a:lnTo>
                    <a:pt x="1" y="64"/>
                  </a:lnTo>
                  <a:lnTo>
                    <a:pt x="1" y="67"/>
                  </a:lnTo>
                  <a:close/>
                  <a:moveTo>
                    <a:pt x="1" y="61"/>
                  </a:moveTo>
                  <a:lnTo>
                    <a:pt x="0" y="61"/>
                  </a:lnTo>
                  <a:lnTo>
                    <a:pt x="0" y="58"/>
                  </a:lnTo>
                  <a:lnTo>
                    <a:pt x="1" y="58"/>
                  </a:lnTo>
                  <a:lnTo>
                    <a:pt x="1" y="61"/>
                  </a:lnTo>
                  <a:close/>
                  <a:moveTo>
                    <a:pt x="1" y="55"/>
                  </a:moveTo>
                  <a:lnTo>
                    <a:pt x="0" y="55"/>
                  </a:lnTo>
                  <a:lnTo>
                    <a:pt x="0" y="52"/>
                  </a:lnTo>
                  <a:lnTo>
                    <a:pt x="1" y="52"/>
                  </a:lnTo>
                  <a:lnTo>
                    <a:pt x="1" y="55"/>
                  </a:lnTo>
                  <a:close/>
                  <a:moveTo>
                    <a:pt x="1" y="49"/>
                  </a:moveTo>
                  <a:lnTo>
                    <a:pt x="0" y="49"/>
                  </a:lnTo>
                  <a:lnTo>
                    <a:pt x="0" y="46"/>
                  </a:lnTo>
                  <a:lnTo>
                    <a:pt x="1" y="46"/>
                  </a:lnTo>
                  <a:lnTo>
                    <a:pt x="1" y="49"/>
                  </a:lnTo>
                  <a:close/>
                  <a:moveTo>
                    <a:pt x="1" y="44"/>
                  </a:moveTo>
                  <a:lnTo>
                    <a:pt x="0" y="44"/>
                  </a:lnTo>
                  <a:lnTo>
                    <a:pt x="0" y="40"/>
                  </a:lnTo>
                  <a:lnTo>
                    <a:pt x="1" y="40"/>
                  </a:lnTo>
                  <a:lnTo>
                    <a:pt x="1" y="44"/>
                  </a:lnTo>
                  <a:close/>
                  <a:moveTo>
                    <a:pt x="1" y="38"/>
                  </a:moveTo>
                  <a:lnTo>
                    <a:pt x="0" y="38"/>
                  </a:lnTo>
                  <a:lnTo>
                    <a:pt x="0" y="35"/>
                  </a:lnTo>
                  <a:lnTo>
                    <a:pt x="1" y="35"/>
                  </a:lnTo>
                  <a:lnTo>
                    <a:pt x="1" y="38"/>
                  </a:lnTo>
                  <a:close/>
                  <a:moveTo>
                    <a:pt x="1" y="32"/>
                  </a:moveTo>
                  <a:lnTo>
                    <a:pt x="0" y="32"/>
                  </a:lnTo>
                  <a:lnTo>
                    <a:pt x="0" y="29"/>
                  </a:lnTo>
                  <a:lnTo>
                    <a:pt x="1" y="29"/>
                  </a:lnTo>
                  <a:lnTo>
                    <a:pt x="1" y="32"/>
                  </a:lnTo>
                  <a:close/>
                  <a:moveTo>
                    <a:pt x="1" y="26"/>
                  </a:moveTo>
                  <a:lnTo>
                    <a:pt x="0" y="26"/>
                  </a:lnTo>
                  <a:lnTo>
                    <a:pt x="0" y="23"/>
                  </a:lnTo>
                  <a:lnTo>
                    <a:pt x="1" y="23"/>
                  </a:lnTo>
                  <a:lnTo>
                    <a:pt x="1" y="26"/>
                  </a:lnTo>
                  <a:close/>
                  <a:moveTo>
                    <a:pt x="1" y="21"/>
                  </a:moveTo>
                  <a:lnTo>
                    <a:pt x="0" y="21"/>
                  </a:lnTo>
                  <a:lnTo>
                    <a:pt x="0" y="17"/>
                  </a:lnTo>
                  <a:lnTo>
                    <a:pt x="1" y="17"/>
                  </a:lnTo>
                  <a:lnTo>
                    <a:pt x="1" y="21"/>
                  </a:lnTo>
                  <a:close/>
                  <a:moveTo>
                    <a:pt x="1" y="15"/>
                  </a:moveTo>
                  <a:lnTo>
                    <a:pt x="0" y="15"/>
                  </a:lnTo>
                  <a:lnTo>
                    <a:pt x="0" y="12"/>
                  </a:lnTo>
                  <a:lnTo>
                    <a:pt x="1" y="12"/>
                  </a:lnTo>
                  <a:lnTo>
                    <a:pt x="1" y="15"/>
                  </a:lnTo>
                  <a:close/>
                  <a:moveTo>
                    <a:pt x="1" y="9"/>
                  </a:moveTo>
                  <a:lnTo>
                    <a:pt x="0" y="9"/>
                  </a:lnTo>
                  <a:lnTo>
                    <a:pt x="0" y="6"/>
                  </a:lnTo>
                  <a:lnTo>
                    <a:pt x="1" y="6"/>
                  </a:lnTo>
                  <a:lnTo>
                    <a:pt x="1" y="9"/>
                  </a:lnTo>
                  <a:close/>
                  <a:moveTo>
                    <a:pt x="1" y="4"/>
                  </a:moveTo>
                  <a:lnTo>
                    <a:pt x="0" y="4"/>
                  </a:lnTo>
                  <a:lnTo>
                    <a:pt x="0" y="0"/>
                  </a:lnTo>
                  <a:lnTo>
                    <a:pt x="1" y="0"/>
                  </a:lnTo>
                  <a:lnTo>
                    <a:pt x="1" y="4"/>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4" name="íSḷîdé">
              <a:extLst>
                <a:ext uri="{FF2B5EF4-FFF2-40B4-BE49-F238E27FC236}">
                  <a16:creationId xmlns:a16="http://schemas.microsoft.com/office/drawing/2014/main" id="{83C7972F-6622-47DC-9D80-98D359D42810}"/>
                </a:ext>
              </a:extLst>
            </p:cNvPr>
            <p:cNvSpPr/>
            <p:nvPr/>
          </p:nvSpPr>
          <p:spPr bwMode="gray">
            <a:xfrm>
              <a:off x="10302266" y="2316871"/>
              <a:ext cx="293211" cy="374721"/>
            </a:xfrm>
            <a:custGeom>
              <a:avLst/>
              <a:gdLst>
                <a:gd name="T0" fmla="*/ 741 w 1028"/>
                <a:gd name="T1" fmla="*/ 0 h 1322"/>
                <a:gd name="T2" fmla="*/ 896 w 1028"/>
                <a:gd name="T3" fmla="*/ 15 h 1322"/>
                <a:gd name="T4" fmla="*/ 1028 w 1028"/>
                <a:gd name="T5" fmla="*/ 26 h 1322"/>
                <a:gd name="T6" fmla="*/ 642 w 1028"/>
                <a:gd name="T7" fmla="*/ 1322 h 1322"/>
                <a:gd name="T8" fmla="*/ 0 w 1028"/>
                <a:gd name="T9" fmla="*/ 985 h 1322"/>
                <a:gd name="T10" fmla="*/ 647 w 1028"/>
                <a:gd name="T11" fmla="*/ 124 h 1322"/>
                <a:gd name="T12" fmla="*/ 741 w 1028"/>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1028" h="1322">
                  <a:moveTo>
                    <a:pt x="741" y="0"/>
                  </a:moveTo>
                  <a:cubicBezTo>
                    <a:pt x="896" y="15"/>
                    <a:pt x="896" y="15"/>
                    <a:pt x="896" y="15"/>
                  </a:cubicBezTo>
                  <a:cubicBezTo>
                    <a:pt x="1028" y="26"/>
                    <a:pt x="1028" y="26"/>
                    <a:pt x="1028" y="26"/>
                  </a:cubicBezTo>
                  <a:cubicBezTo>
                    <a:pt x="642" y="1322"/>
                    <a:pt x="642" y="1322"/>
                    <a:pt x="642" y="1322"/>
                  </a:cubicBezTo>
                  <a:cubicBezTo>
                    <a:pt x="0" y="985"/>
                    <a:pt x="0" y="985"/>
                    <a:pt x="0" y="985"/>
                  </a:cubicBezTo>
                  <a:cubicBezTo>
                    <a:pt x="647" y="124"/>
                    <a:pt x="647" y="124"/>
                    <a:pt x="647" y="124"/>
                  </a:cubicBezTo>
                  <a:cubicBezTo>
                    <a:pt x="647" y="124"/>
                    <a:pt x="666" y="100"/>
                    <a:pt x="741" y="0"/>
                  </a:cubicBezTo>
                  <a:close/>
                </a:path>
              </a:pathLst>
            </a:custGeom>
            <a:solidFill>
              <a:srgbClr val="CFE8E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5" name="íŝliḑè">
              <a:extLst>
                <a:ext uri="{FF2B5EF4-FFF2-40B4-BE49-F238E27FC236}">
                  <a16:creationId xmlns:a16="http://schemas.microsoft.com/office/drawing/2014/main" id="{F7DD7C06-DD9F-4187-A1C8-859E5D6C68AD}"/>
                </a:ext>
              </a:extLst>
            </p:cNvPr>
            <p:cNvSpPr/>
            <p:nvPr/>
          </p:nvSpPr>
          <p:spPr bwMode="gray">
            <a:xfrm>
              <a:off x="10011318" y="2316871"/>
              <a:ext cx="292079" cy="374721"/>
            </a:xfrm>
            <a:custGeom>
              <a:avLst/>
              <a:gdLst>
                <a:gd name="T0" fmla="*/ 287 w 1028"/>
                <a:gd name="T1" fmla="*/ 0 h 1322"/>
                <a:gd name="T2" fmla="*/ 132 w 1028"/>
                <a:gd name="T3" fmla="*/ 15 h 1322"/>
                <a:gd name="T4" fmla="*/ 0 w 1028"/>
                <a:gd name="T5" fmla="*/ 26 h 1322"/>
                <a:gd name="T6" fmla="*/ 386 w 1028"/>
                <a:gd name="T7" fmla="*/ 1322 h 1322"/>
                <a:gd name="T8" fmla="*/ 1028 w 1028"/>
                <a:gd name="T9" fmla="*/ 985 h 1322"/>
                <a:gd name="T10" fmla="*/ 381 w 1028"/>
                <a:gd name="T11" fmla="*/ 124 h 1322"/>
                <a:gd name="T12" fmla="*/ 287 w 1028"/>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1028" h="1322">
                  <a:moveTo>
                    <a:pt x="287" y="0"/>
                  </a:moveTo>
                  <a:cubicBezTo>
                    <a:pt x="132" y="15"/>
                    <a:pt x="132" y="15"/>
                    <a:pt x="132" y="15"/>
                  </a:cubicBezTo>
                  <a:cubicBezTo>
                    <a:pt x="0" y="26"/>
                    <a:pt x="0" y="26"/>
                    <a:pt x="0" y="26"/>
                  </a:cubicBezTo>
                  <a:cubicBezTo>
                    <a:pt x="386" y="1322"/>
                    <a:pt x="386" y="1322"/>
                    <a:pt x="386" y="1322"/>
                  </a:cubicBezTo>
                  <a:cubicBezTo>
                    <a:pt x="1028" y="985"/>
                    <a:pt x="1028" y="985"/>
                    <a:pt x="1028" y="985"/>
                  </a:cubicBezTo>
                  <a:cubicBezTo>
                    <a:pt x="381" y="124"/>
                    <a:pt x="381" y="124"/>
                    <a:pt x="381" y="124"/>
                  </a:cubicBezTo>
                  <a:cubicBezTo>
                    <a:pt x="381" y="124"/>
                    <a:pt x="362" y="100"/>
                    <a:pt x="287" y="0"/>
                  </a:cubicBezTo>
                  <a:close/>
                </a:path>
              </a:pathLst>
            </a:custGeom>
            <a:solidFill>
              <a:srgbClr val="CFE8E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6" name="îṡḻídê">
              <a:extLst>
                <a:ext uri="{FF2B5EF4-FFF2-40B4-BE49-F238E27FC236}">
                  <a16:creationId xmlns:a16="http://schemas.microsoft.com/office/drawing/2014/main" id="{A7E88472-80C5-45C8-93AA-3390D68291C2}"/>
                </a:ext>
              </a:extLst>
            </p:cNvPr>
            <p:cNvSpPr/>
            <p:nvPr/>
          </p:nvSpPr>
          <p:spPr bwMode="gray">
            <a:xfrm>
              <a:off x="9895846" y="5595401"/>
              <a:ext cx="199248" cy="245664"/>
            </a:xfrm>
            <a:custGeom>
              <a:avLst/>
              <a:gdLst>
                <a:gd name="T0" fmla="*/ 176 w 176"/>
                <a:gd name="T1" fmla="*/ 13 h 217"/>
                <a:gd name="T2" fmla="*/ 166 w 176"/>
                <a:gd name="T3" fmla="*/ 168 h 217"/>
                <a:gd name="T4" fmla="*/ 0 w 176"/>
                <a:gd name="T5" fmla="*/ 217 h 217"/>
                <a:gd name="T6" fmla="*/ 38 w 176"/>
                <a:gd name="T7" fmla="*/ 0 h 217"/>
                <a:gd name="T8" fmla="*/ 176 w 176"/>
                <a:gd name="T9" fmla="*/ 13 h 217"/>
              </a:gdLst>
              <a:ahLst/>
              <a:cxnLst>
                <a:cxn ang="0">
                  <a:pos x="T0" y="T1"/>
                </a:cxn>
                <a:cxn ang="0">
                  <a:pos x="T2" y="T3"/>
                </a:cxn>
                <a:cxn ang="0">
                  <a:pos x="T4" y="T5"/>
                </a:cxn>
                <a:cxn ang="0">
                  <a:pos x="T6" y="T7"/>
                </a:cxn>
                <a:cxn ang="0">
                  <a:pos x="T8" y="T9"/>
                </a:cxn>
              </a:cxnLst>
              <a:rect l="0" t="0" r="r" b="b"/>
              <a:pathLst>
                <a:path w="176" h="217">
                  <a:moveTo>
                    <a:pt x="176" y="13"/>
                  </a:moveTo>
                  <a:lnTo>
                    <a:pt x="166" y="168"/>
                  </a:lnTo>
                  <a:lnTo>
                    <a:pt x="0" y="217"/>
                  </a:lnTo>
                  <a:lnTo>
                    <a:pt x="38" y="0"/>
                  </a:lnTo>
                  <a:lnTo>
                    <a:pt x="176" y="13"/>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7" name="ïsḷíḍê">
              <a:extLst>
                <a:ext uri="{FF2B5EF4-FFF2-40B4-BE49-F238E27FC236}">
                  <a16:creationId xmlns:a16="http://schemas.microsoft.com/office/drawing/2014/main" id="{66C67680-9769-47B8-8F51-AE0812978320}"/>
                </a:ext>
              </a:extLst>
            </p:cNvPr>
            <p:cNvSpPr/>
            <p:nvPr/>
          </p:nvSpPr>
          <p:spPr bwMode="gray">
            <a:xfrm>
              <a:off x="9876600" y="3754622"/>
              <a:ext cx="846802" cy="1951722"/>
            </a:xfrm>
            <a:custGeom>
              <a:avLst/>
              <a:gdLst>
                <a:gd name="T0" fmla="*/ 2979 w 2979"/>
                <a:gd name="T1" fmla="*/ 0 h 6880"/>
                <a:gd name="T2" fmla="*/ 1505 w 2979"/>
                <a:gd name="T3" fmla="*/ 0 h 6880"/>
                <a:gd name="T4" fmla="*/ 1504 w 2979"/>
                <a:gd name="T5" fmla="*/ 0 h 6880"/>
                <a:gd name="T6" fmla="*/ 29 w 2979"/>
                <a:gd name="T7" fmla="*/ 0 h 6880"/>
                <a:gd name="T8" fmla="*/ 0 w 2979"/>
                <a:gd name="T9" fmla="*/ 6880 h 6880"/>
                <a:gd name="T10" fmla="*/ 842 w 2979"/>
                <a:gd name="T11" fmla="*/ 6880 h 6880"/>
                <a:gd name="T12" fmla="*/ 942 w 2979"/>
                <a:gd name="T13" fmla="*/ 2176 h 6880"/>
                <a:gd name="T14" fmla="*/ 1018 w 2979"/>
                <a:gd name="T15" fmla="*/ 1576 h 6880"/>
                <a:gd name="T16" fmla="*/ 1488 w 2979"/>
                <a:gd name="T17" fmla="*/ 1331 h 6880"/>
                <a:gd name="T18" fmla="*/ 1992 w 2979"/>
                <a:gd name="T19" fmla="*/ 1575 h 6880"/>
                <a:gd name="T20" fmla="*/ 2067 w 2979"/>
                <a:gd name="T21" fmla="*/ 2176 h 6880"/>
                <a:gd name="T22" fmla="*/ 2090 w 2979"/>
                <a:gd name="T23" fmla="*/ 6880 h 6880"/>
                <a:gd name="T24" fmla="*/ 2932 w 2979"/>
                <a:gd name="T25" fmla="*/ 6880 h 6880"/>
                <a:gd name="T26" fmla="*/ 2979 w 2979"/>
                <a:gd name="T27" fmla="*/ 0 h 6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79" h="6880">
                  <a:moveTo>
                    <a:pt x="2979" y="0"/>
                  </a:moveTo>
                  <a:cubicBezTo>
                    <a:pt x="1505" y="0"/>
                    <a:pt x="1505" y="0"/>
                    <a:pt x="1505" y="0"/>
                  </a:cubicBezTo>
                  <a:cubicBezTo>
                    <a:pt x="1504" y="0"/>
                    <a:pt x="1504" y="0"/>
                    <a:pt x="1504" y="0"/>
                  </a:cubicBezTo>
                  <a:cubicBezTo>
                    <a:pt x="29" y="0"/>
                    <a:pt x="29" y="0"/>
                    <a:pt x="29" y="0"/>
                  </a:cubicBezTo>
                  <a:cubicBezTo>
                    <a:pt x="0" y="6880"/>
                    <a:pt x="0" y="6880"/>
                    <a:pt x="0" y="6880"/>
                  </a:cubicBezTo>
                  <a:cubicBezTo>
                    <a:pt x="842" y="6880"/>
                    <a:pt x="842" y="6880"/>
                    <a:pt x="842" y="6880"/>
                  </a:cubicBezTo>
                  <a:cubicBezTo>
                    <a:pt x="942" y="2176"/>
                    <a:pt x="942" y="2176"/>
                    <a:pt x="942" y="2176"/>
                  </a:cubicBezTo>
                  <a:cubicBezTo>
                    <a:pt x="1018" y="1576"/>
                    <a:pt x="1018" y="1576"/>
                    <a:pt x="1018" y="1576"/>
                  </a:cubicBezTo>
                  <a:cubicBezTo>
                    <a:pt x="1032" y="1461"/>
                    <a:pt x="1257" y="1334"/>
                    <a:pt x="1488" y="1331"/>
                  </a:cubicBezTo>
                  <a:cubicBezTo>
                    <a:pt x="1729" y="1328"/>
                    <a:pt x="1977" y="1455"/>
                    <a:pt x="1992" y="1575"/>
                  </a:cubicBezTo>
                  <a:cubicBezTo>
                    <a:pt x="2067" y="2176"/>
                    <a:pt x="2067" y="2176"/>
                    <a:pt x="2067" y="2176"/>
                  </a:cubicBezTo>
                  <a:cubicBezTo>
                    <a:pt x="2090" y="6880"/>
                    <a:pt x="2090" y="6880"/>
                    <a:pt x="2090" y="6880"/>
                  </a:cubicBezTo>
                  <a:cubicBezTo>
                    <a:pt x="2932" y="6880"/>
                    <a:pt x="2932" y="6880"/>
                    <a:pt x="2932" y="6880"/>
                  </a:cubicBezTo>
                  <a:lnTo>
                    <a:pt x="2979"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8" name="îṧḻiďè">
              <a:extLst>
                <a:ext uri="{FF2B5EF4-FFF2-40B4-BE49-F238E27FC236}">
                  <a16:creationId xmlns:a16="http://schemas.microsoft.com/office/drawing/2014/main" id="{4BADBC2E-E929-4E55-841B-E1B9E89F48AC}"/>
                </a:ext>
              </a:extLst>
            </p:cNvPr>
            <p:cNvSpPr/>
            <p:nvPr/>
          </p:nvSpPr>
          <p:spPr bwMode="gray">
            <a:xfrm>
              <a:off x="9517729" y="5717665"/>
              <a:ext cx="638497" cy="304532"/>
            </a:xfrm>
            <a:custGeom>
              <a:avLst/>
              <a:gdLst>
                <a:gd name="T0" fmla="*/ 2032 w 2244"/>
                <a:gd name="T1" fmla="*/ 0 h 1072"/>
                <a:gd name="T2" fmla="*/ 2119 w 2244"/>
                <a:gd name="T3" fmla="*/ 808 h 1072"/>
                <a:gd name="T4" fmla="*/ 2042 w 2244"/>
                <a:gd name="T5" fmla="*/ 896 h 1072"/>
                <a:gd name="T6" fmla="*/ 275 w 2244"/>
                <a:gd name="T7" fmla="*/ 1067 h 1072"/>
                <a:gd name="T8" fmla="*/ 39 w 2244"/>
                <a:gd name="T9" fmla="*/ 777 h 1072"/>
                <a:gd name="T10" fmla="*/ 41 w 2244"/>
                <a:gd name="T11" fmla="*/ 769 h 1072"/>
                <a:gd name="T12" fmla="*/ 167 w 2244"/>
                <a:gd name="T13" fmla="*/ 606 h 1072"/>
                <a:gd name="T14" fmla="*/ 663 w 2244"/>
                <a:gd name="T15" fmla="*/ 412 h 1072"/>
                <a:gd name="T16" fmla="*/ 987 w 2244"/>
                <a:gd name="T17" fmla="*/ 317 h 1072"/>
                <a:gd name="T18" fmla="*/ 1306 w 2244"/>
                <a:gd name="T19" fmla="*/ 42 h 1072"/>
                <a:gd name="T20" fmla="*/ 1623 w 2244"/>
                <a:gd name="T21" fmla="*/ 167 h 1072"/>
                <a:gd name="T22" fmla="*/ 2032 w 2244"/>
                <a:gd name="T23" fmla="*/ 0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4" h="1072">
                  <a:moveTo>
                    <a:pt x="2032" y="0"/>
                  </a:moveTo>
                  <a:cubicBezTo>
                    <a:pt x="2032" y="0"/>
                    <a:pt x="2244" y="162"/>
                    <a:pt x="2119" y="808"/>
                  </a:cubicBezTo>
                  <a:cubicBezTo>
                    <a:pt x="2111" y="849"/>
                    <a:pt x="2082" y="883"/>
                    <a:pt x="2042" y="896"/>
                  </a:cubicBezTo>
                  <a:cubicBezTo>
                    <a:pt x="1905" y="941"/>
                    <a:pt x="1488" y="1028"/>
                    <a:pt x="275" y="1067"/>
                  </a:cubicBezTo>
                  <a:cubicBezTo>
                    <a:pt x="120" y="1072"/>
                    <a:pt x="0" y="928"/>
                    <a:pt x="39" y="777"/>
                  </a:cubicBezTo>
                  <a:cubicBezTo>
                    <a:pt x="40" y="775"/>
                    <a:pt x="41" y="772"/>
                    <a:pt x="41" y="769"/>
                  </a:cubicBezTo>
                  <a:cubicBezTo>
                    <a:pt x="60" y="700"/>
                    <a:pt x="106" y="641"/>
                    <a:pt x="167" y="606"/>
                  </a:cubicBezTo>
                  <a:cubicBezTo>
                    <a:pt x="277" y="542"/>
                    <a:pt x="473" y="442"/>
                    <a:pt x="663" y="412"/>
                  </a:cubicBezTo>
                  <a:cubicBezTo>
                    <a:pt x="775" y="394"/>
                    <a:pt x="884" y="365"/>
                    <a:pt x="987" y="317"/>
                  </a:cubicBezTo>
                  <a:cubicBezTo>
                    <a:pt x="1109" y="261"/>
                    <a:pt x="1240" y="174"/>
                    <a:pt x="1306" y="42"/>
                  </a:cubicBezTo>
                  <a:cubicBezTo>
                    <a:pt x="1306" y="42"/>
                    <a:pt x="1461" y="63"/>
                    <a:pt x="1623" y="167"/>
                  </a:cubicBezTo>
                  <a:cubicBezTo>
                    <a:pt x="1623" y="167"/>
                    <a:pt x="1844" y="259"/>
                    <a:pt x="2032" y="0"/>
                  </a:cubicBez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79" name="îşḷiḍê">
              <a:extLst>
                <a:ext uri="{FF2B5EF4-FFF2-40B4-BE49-F238E27FC236}">
                  <a16:creationId xmlns:a16="http://schemas.microsoft.com/office/drawing/2014/main" id="{1D28F75F-E4AF-4BDB-BAF8-302095407432}"/>
                </a:ext>
              </a:extLst>
            </p:cNvPr>
            <p:cNvSpPr/>
            <p:nvPr/>
          </p:nvSpPr>
          <p:spPr bwMode="gray">
            <a:xfrm>
              <a:off x="9879996" y="3681037"/>
              <a:ext cx="847934" cy="127926"/>
            </a:xfrm>
            <a:custGeom>
              <a:avLst/>
              <a:gdLst>
                <a:gd name="T0" fmla="*/ 1498 w 2984"/>
                <a:gd name="T1" fmla="*/ 117 h 450"/>
                <a:gd name="T2" fmla="*/ 0 w 2984"/>
                <a:gd name="T3" fmla="*/ 0 h 450"/>
                <a:gd name="T4" fmla="*/ 12 w 2984"/>
                <a:gd name="T5" fmla="*/ 309 h 450"/>
                <a:gd name="T6" fmla="*/ 1498 w 2984"/>
                <a:gd name="T7" fmla="*/ 441 h 450"/>
                <a:gd name="T8" fmla="*/ 2984 w 2984"/>
                <a:gd name="T9" fmla="*/ 309 h 450"/>
                <a:gd name="T10" fmla="*/ 2955 w 2984"/>
                <a:gd name="T11" fmla="*/ 0 h 450"/>
                <a:gd name="T12" fmla="*/ 1498 w 2984"/>
                <a:gd name="T13" fmla="*/ 117 h 450"/>
              </a:gdLst>
              <a:ahLst/>
              <a:cxnLst>
                <a:cxn ang="0">
                  <a:pos x="T0" y="T1"/>
                </a:cxn>
                <a:cxn ang="0">
                  <a:pos x="T2" y="T3"/>
                </a:cxn>
                <a:cxn ang="0">
                  <a:pos x="T4" y="T5"/>
                </a:cxn>
                <a:cxn ang="0">
                  <a:pos x="T6" y="T7"/>
                </a:cxn>
                <a:cxn ang="0">
                  <a:pos x="T8" y="T9"/>
                </a:cxn>
                <a:cxn ang="0">
                  <a:pos x="T10" y="T11"/>
                </a:cxn>
                <a:cxn ang="0">
                  <a:pos x="T12" y="T13"/>
                </a:cxn>
              </a:cxnLst>
              <a:rect l="0" t="0" r="r" b="b"/>
              <a:pathLst>
                <a:path w="2984" h="450">
                  <a:moveTo>
                    <a:pt x="1498" y="117"/>
                  </a:moveTo>
                  <a:cubicBezTo>
                    <a:pt x="457" y="131"/>
                    <a:pt x="0" y="0"/>
                    <a:pt x="0" y="0"/>
                  </a:cubicBezTo>
                  <a:cubicBezTo>
                    <a:pt x="12" y="309"/>
                    <a:pt x="12" y="309"/>
                    <a:pt x="12" y="309"/>
                  </a:cubicBezTo>
                  <a:cubicBezTo>
                    <a:pt x="259" y="450"/>
                    <a:pt x="1498" y="441"/>
                    <a:pt x="1498" y="441"/>
                  </a:cubicBezTo>
                  <a:cubicBezTo>
                    <a:pt x="1498" y="441"/>
                    <a:pt x="2737" y="450"/>
                    <a:pt x="2984" y="309"/>
                  </a:cubicBezTo>
                  <a:cubicBezTo>
                    <a:pt x="2955" y="0"/>
                    <a:pt x="2955" y="0"/>
                    <a:pt x="2955" y="0"/>
                  </a:cubicBezTo>
                  <a:cubicBezTo>
                    <a:pt x="2955" y="0"/>
                    <a:pt x="2539" y="131"/>
                    <a:pt x="1498" y="117"/>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0" name="ïşlîdé">
              <a:extLst>
                <a:ext uri="{FF2B5EF4-FFF2-40B4-BE49-F238E27FC236}">
                  <a16:creationId xmlns:a16="http://schemas.microsoft.com/office/drawing/2014/main" id="{991B46C5-3BFF-4F1E-98A5-175F6B81814B}"/>
                </a:ext>
              </a:extLst>
            </p:cNvPr>
            <p:cNvSpPr/>
            <p:nvPr/>
          </p:nvSpPr>
          <p:spPr bwMode="gray">
            <a:xfrm>
              <a:off x="10298870" y="3713868"/>
              <a:ext cx="19246" cy="328305"/>
            </a:xfrm>
            <a:custGeom>
              <a:avLst/>
              <a:gdLst>
                <a:gd name="T0" fmla="*/ 0 w 17"/>
                <a:gd name="T1" fmla="*/ 1 h 290"/>
                <a:gd name="T2" fmla="*/ 8 w 17"/>
                <a:gd name="T3" fmla="*/ 290 h 290"/>
                <a:gd name="T4" fmla="*/ 17 w 17"/>
                <a:gd name="T5" fmla="*/ 0 h 290"/>
                <a:gd name="T6" fmla="*/ 0 w 17"/>
                <a:gd name="T7" fmla="*/ 1 h 290"/>
              </a:gdLst>
              <a:ahLst/>
              <a:cxnLst>
                <a:cxn ang="0">
                  <a:pos x="T0" y="T1"/>
                </a:cxn>
                <a:cxn ang="0">
                  <a:pos x="T2" y="T3"/>
                </a:cxn>
                <a:cxn ang="0">
                  <a:pos x="T4" y="T5"/>
                </a:cxn>
                <a:cxn ang="0">
                  <a:pos x="T6" y="T7"/>
                </a:cxn>
              </a:cxnLst>
              <a:rect l="0" t="0" r="r" b="b"/>
              <a:pathLst>
                <a:path w="17" h="290">
                  <a:moveTo>
                    <a:pt x="0" y="1"/>
                  </a:moveTo>
                  <a:lnTo>
                    <a:pt x="8" y="290"/>
                  </a:lnTo>
                  <a:lnTo>
                    <a:pt x="17" y="0"/>
                  </a:lnTo>
                  <a:lnTo>
                    <a:pt x="0" y="1"/>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1" name="ïṥļiḍé">
              <a:extLst>
                <a:ext uri="{FF2B5EF4-FFF2-40B4-BE49-F238E27FC236}">
                  <a16:creationId xmlns:a16="http://schemas.microsoft.com/office/drawing/2014/main" id="{D2D20ADE-3A70-4D4A-88A1-C70F7BF2C24C}"/>
                </a:ext>
              </a:extLst>
            </p:cNvPr>
            <p:cNvSpPr/>
            <p:nvPr/>
          </p:nvSpPr>
          <p:spPr bwMode="gray">
            <a:xfrm>
              <a:off x="10082640" y="3704810"/>
              <a:ext cx="29433" cy="98492"/>
            </a:xfrm>
            <a:prstGeom prst="rect">
              <a:avLst/>
            </a:prstGeom>
            <a:solidFill>
              <a:srgbClr val="723A1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2" name="ïŝļíḑè">
              <a:extLst>
                <a:ext uri="{FF2B5EF4-FFF2-40B4-BE49-F238E27FC236}">
                  <a16:creationId xmlns:a16="http://schemas.microsoft.com/office/drawing/2014/main" id="{8A99A49A-57A4-4373-9C30-95D325916769}"/>
                </a:ext>
              </a:extLst>
            </p:cNvPr>
            <p:cNvSpPr/>
            <p:nvPr/>
          </p:nvSpPr>
          <p:spPr bwMode="gray">
            <a:xfrm>
              <a:off x="10515098" y="3704810"/>
              <a:ext cx="29433" cy="98492"/>
            </a:xfrm>
            <a:prstGeom prst="rect">
              <a:avLst/>
            </a:prstGeom>
            <a:solidFill>
              <a:srgbClr val="723A1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3" name="ïşļïďè">
              <a:extLst>
                <a:ext uri="{FF2B5EF4-FFF2-40B4-BE49-F238E27FC236}">
                  <a16:creationId xmlns:a16="http://schemas.microsoft.com/office/drawing/2014/main" id="{9059FCD1-160C-4092-B846-724500AC05D5}"/>
                </a:ext>
              </a:extLst>
            </p:cNvPr>
            <p:cNvSpPr/>
            <p:nvPr/>
          </p:nvSpPr>
          <p:spPr bwMode="gray">
            <a:xfrm>
              <a:off x="10319247" y="3805567"/>
              <a:ext cx="49812" cy="264909"/>
            </a:xfrm>
            <a:custGeom>
              <a:avLst/>
              <a:gdLst>
                <a:gd name="T0" fmla="*/ 9 w 176"/>
                <a:gd name="T1" fmla="*/ 933 h 933"/>
                <a:gd name="T2" fmla="*/ 0 w 176"/>
                <a:gd name="T3" fmla="*/ 906 h 933"/>
                <a:gd name="T4" fmla="*/ 41 w 176"/>
                <a:gd name="T5" fmla="*/ 886 h 933"/>
                <a:gd name="T6" fmla="*/ 56 w 176"/>
                <a:gd name="T7" fmla="*/ 911 h 933"/>
                <a:gd name="T8" fmla="*/ 9 w 176"/>
                <a:gd name="T9" fmla="*/ 933 h 933"/>
                <a:gd name="T10" fmla="*/ 111 w 176"/>
                <a:gd name="T11" fmla="*/ 864 h 933"/>
                <a:gd name="T12" fmla="*/ 89 w 176"/>
                <a:gd name="T13" fmla="*/ 845 h 933"/>
                <a:gd name="T14" fmla="*/ 114 w 176"/>
                <a:gd name="T15" fmla="*/ 807 h 933"/>
                <a:gd name="T16" fmla="*/ 140 w 176"/>
                <a:gd name="T17" fmla="*/ 821 h 933"/>
                <a:gd name="T18" fmla="*/ 111 w 176"/>
                <a:gd name="T19" fmla="*/ 864 h 933"/>
                <a:gd name="T20" fmla="*/ 165 w 176"/>
                <a:gd name="T21" fmla="*/ 754 h 933"/>
                <a:gd name="T22" fmla="*/ 137 w 176"/>
                <a:gd name="T23" fmla="*/ 747 h 933"/>
                <a:gd name="T24" fmla="*/ 144 w 176"/>
                <a:gd name="T25" fmla="*/ 702 h 933"/>
                <a:gd name="T26" fmla="*/ 174 w 176"/>
                <a:gd name="T27" fmla="*/ 704 h 933"/>
                <a:gd name="T28" fmla="*/ 165 w 176"/>
                <a:gd name="T29" fmla="*/ 754 h 933"/>
                <a:gd name="T30" fmla="*/ 176 w 176"/>
                <a:gd name="T31" fmla="*/ 636 h 933"/>
                <a:gd name="T32" fmla="*/ 140 w 176"/>
                <a:gd name="T33" fmla="*/ 636 h 933"/>
                <a:gd name="T34" fmla="*/ 140 w 176"/>
                <a:gd name="T35" fmla="*/ 584 h 933"/>
                <a:gd name="T36" fmla="*/ 176 w 176"/>
                <a:gd name="T37" fmla="*/ 584 h 933"/>
                <a:gd name="T38" fmla="*/ 176 w 176"/>
                <a:gd name="T39" fmla="*/ 636 h 933"/>
                <a:gd name="T40" fmla="*/ 176 w 176"/>
                <a:gd name="T41" fmla="*/ 520 h 933"/>
                <a:gd name="T42" fmla="*/ 140 w 176"/>
                <a:gd name="T43" fmla="*/ 520 h 933"/>
                <a:gd name="T44" fmla="*/ 140 w 176"/>
                <a:gd name="T45" fmla="*/ 468 h 933"/>
                <a:gd name="T46" fmla="*/ 176 w 176"/>
                <a:gd name="T47" fmla="*/ 468 h 933"/>
                <a:gd name="T48" fmla="*/ 176 w 176"/>
                <a:gd name="T49" fmla="*/ 520 h 933"/>
                <a:gd name="T50" fmla="*/ 176 w 176"/>
                <a:gd name="T51" fmla="*/ 408 h 933"/>
                <a:gd name="T52" fmla="*/ 140 w 176"/>
                <a:gd name="T53" fmla="*/ 408 h 933"/>
                <a:gd name="T54" fmla="*/ 140 w 176"/>
                <a:gd name="T55" fmla="*/ 352 h 933"/>
                <a:gd name="T56" fmla="*/ 176 w 176"/>
                <a:gd name="T57" fmla="*/ 352 h 933"/>
                <a:gd name="T58" fmla="*/ 176 w 176"/>
                <a:gd name="T59" fmla="*/ 408 h 933"/>
                <a:gd name="T60" fmla="*/ 176 w 176"/>
                <a:gd name="T61" fmla="*/ 288 h 933"/>
                <a:gd name="T62" fmla="*/ 140 w 176"/>
                <a:gd name="T63" fmla="*/ 288 h 933"/>
                <a:gd name="T64" fmla="*/ 140 w 176"/>
                <a:gd name="T65" fmla="*/ 236 h 933"/>
                <a:gd name="T66" fmla="*/ 176 w 176"/>
                <a:gd name="T67" fmla="*/ 236 h 933"/>
                <a:gd name="T68" fmla="*/ 176 w 176"/>
                <a:gd name="T69" fmla="*/ 288 h 933"/>
                <a:gd name="T70" fmla="*/ 176 w 176"/>
                <a:gd name="T71" fmla="*/ 172 h 933"/>
                <a:gd name="T72" fmla="*/ 140 w 176"/>
                <a:gd name="T73" fmla="*/ 172 h 933"/>
                <a:gd name="T74" fmla="*/ 140 w 176"/>
                <a:gd name="T75" fmla="*/ 116 h 933"/>
                <a:gd name="T76" fmla="*/ 176 w 176"/>
                <a:gd name="T77" fmla="*/ 116 h 933"/>
                <a:gd name="T78" fmla="*/ 176 w 176"/>
                <a:gd name="T79" fmla="*/ 172 h 933"/>
                <a:gd name="T80" fmla="*/ 176 w 176"/>
                <a:gd name="T81" fmla="*/ 52 h 933"/>
                <a:gd name="T82" fmla="*/ 140 w 176"/>
                <a:gd name="T83" fmla="*/ 52 h 933"/>
                <a:gd name="T84" fmla="*/ 140 w 176"/>
                <a:gd name="T85" fmla="*/ 0 h 933"/>
                <a:gd name="T86" fmla="*/ 176 w 176"/>
                <a:gd name="T87" fmla="*/ 0 h 933"/>
                <a:gd name="T88" fmla="*/ 176 w 176"/>
                <a:gd name="T89" fmla="*/ 52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933">
                  <a:moveTo>
                    <a:pt x="9" y="933"/>
                  </a:moveTo>
                  <a:cubicBezTo>
                    <a:pt x="0" y="906"/>
                    <a:pt x="0" y="906"/>
                    <a:pt x="0" y="906"/>
                  </a:cubicBezTo>
                  <a:cubicBezTo>
                    <a:pt x="14" y="901"/>
                    <a:pt x="28" y="894"/>
                    <a:pt x="41" y="886"/>
                  </a:cubicBezTo>
                  <a:cubicBezTo>
                    <a:pt x="56" y="911"/>
                    <a:pt x="56" y="911"/>
                    <a:pt x="56" y="911"/>
                  </a:cubicBezTo>
                  <a:cubicBezTo>
                    <a:pt x="42" y="920"/>
                    <a:pt x="26" y="928"/>
                    <a:pt x="9" y="933"/>
                  </a:cubicBezTo>
                  <a:close/>
                  <a:moveTo>
                    <a:pt x="111" y="864"/>
                  </a:moveTo>
                  <a:cubicBezTo>
                    <a:pt x="89" y="845"/>
                    <a:pt x="89" y="845"/>
                    <a:pt x="89" y="845"/>
                  </a:cubicBezTo>
                  <a:cubicBezTo>
                    <a:pt x="98" y="834"/>
                    <a:pt x="107" y="821"/>
                    <a:pt x="114" y="807"/>
                  </a:cubicBezTo>
                  <a:cubicBezTo>
                    <a:pt x="140" y="821"/>
                    <a:pt x="140" y="821"/>
                    <a:pt x="140" y="821"/>
                  </a:cubicBezTo>
                  <a:cubicBezTo>
                    <a:pt x="131" y="837"/>
                    <a:pt x="122" y="851"/>
                    <a:pt x="111" y="864"/>
                  </a:cubicBezTo>
                  <a:close/>
                  <a:moveTo>
                    <a:pt x="165" y="754"/>
                  </a:moveTo>
                  <a:cubicBezTo>
                    <a:pt x="137" y="747"/>
                    <a:pt x="137" y="747"/>
                    <a:pt x="137" y="747"/>
                  </a:cubicBezTo>
                  <a:cubicBezTo>
                    <a:pt x="142" y="727"/>
                    <a:pt x="144" y="710"/>
                    <a:pt x="144" y="702"/>
                  </a:cubicBezTo>
                  <a:cubicBezTo>
                    <a:pt x="174" y="704"/>
                    <a:pt x="174" y="704"/>
                    <a:pt x="174" y="704"/>
                  </a:cubicBezTo>
                  <a:cubicBezTo>
                    <a:pt x="173" y="713"/>
                    <a:pt x="171" y="732"/>
                    <a:pt x="165" y="754"/>
                  </a:cubicBezTo>
                  <a:close/>
                  <a:moveTo>
                    <a:pt x="176" y="636"/>
                  </a:moveTo>
                  <a:cubicBezTo>
                    <a:pt x="140" y="636"/>
                    <a:pt x="140" y="636"/>
                    <a:pt x="140" y="636"/>
                  </a:cubicBezTo>
                  <a:cubicBezTo>
                    <a:pt x="140" y="584"/>
                    <a:pt x="140" y="584"/>
                    <a:pt x="140" y="584"/>
                  </a:cubicBezTo>
                  <a:cubicBezTo>
                    <a:pt x="176" y="584"/>
                    <a:pt x="176" y="584"/>
                    <a:pt x="176" y="584"/>
                  </a:cubicBezTo>
                  <a:lnTo>
                    <a:pt x="176" y="636"/>
                  </a:lnTo>
                  <a:close/>
                  <a:moveTo>
                    <a:pt x="176" y="520"/>
                  </a:moveTo>
                  <a:cubicBezTo>
                    <a:pt x="140" y="520"/>
                    <a:pt x="140" y="520"/>
                    <a:pt x="140" y="520"/>
                  </a:cubicBezTo>
                  <a:cubicBezTo>
                    <a:pt x="140" y="468"/>
                    <a:pt x="140" y="468"/>
                    <a:pt x="140" y="468"/>
                  </a:cubicBezTo>
                  <a:cubicBezTo>
                    <a:pt x="176" y="468"/>
                    <a:pt x="176" y="468"/>
                    <a:pt x="176" y="468"/>
                  </a:cubicBezTo>
                  <a:lnTo>
                    <a:pt x="176" y="520"/>
                  </a:lnTo>
                  <a:close/>
                  <a:moveTo>
                    <a:pt x="176" y="408"/>
                  </a:moveTo>
                  <a:cubicBezTo>
                    <a:pt x="140" y="408"/>
                    <a:pt x="140" y="408"/>
                    <a:pt x="140" y="408"/>
                  </a:cubicBezTo>
                  <a:cubicBezTo>
                    <a:pt x="140" y="352"/>
                    <a:pt x="140" y="352"/>
                    <a:pt x="140" y="352"/>
                  </a:cubicBezTo>
                  <a:cubicBezTo>
                    <a:pt x="176" y="352"/>
                    <a:pt x="176" y="352"/>
                    <a:pt x="176" y="352"/>
                  </a:cubicBezTo>
                  <a:lnTo>
                    <a:pt x="176" y="408"/>
                  </a:lnTo>
                  <a:close/>
                  <a:moveTo>
                    <a:pt x="176" y="288"/>
                  </a:moveTo>
                  <a:cubicBezTo>
                    <a:pt x="140" y="288"/>
                    <a:pt x="140" y="288"/>
                    <a:pt x="140" y="288"/>
                  </a:cubicBezTo>
                  <a:cubicBezTo>
                    <a:pt x="140" y="236"/>
                    <a:pt x="140" y="236"/>
                    <a:pt x="140" y="236"/>
                  </a:cubicBezTo>
                  <a:cubicBezTo>
                    <a:pt x="176" y="236"/>
                    <a:pt x="176" y="236"/>
                    <a:pt x="176" y="236"/>
                  </a:cubicBezTo>
                  <a:lnTo>
                    <a:pt x="176" y="288"/>
                  </a:lnTo>
                  <a:close/>
                  <a:moveTo>
                    <a:pt x="176" y="172"/>
                  </a:moveTo>
                  <a:cubicBezTo>
                    <a:pt x="140" y="172"/>
                    <a:pt x="140" y="172"/>
                    <a:pt x="140" y="172"/>
                  </a:cubicBezTo>
                  <a:cubicBezTo>
                    <a:pt x="140" y="116"/>
                    <a:pt x="140" y="116"/>
                    <a:pt x="140" y="116"/>
                  </a:cubicBezTo>
                  <a:cubicBezTo>
                    <a:pt x="176" y="116"/>
                    <a:pt x="176" y="116"/>
                    <a:pt x="176" y="116"/>
                  </a:cubicBezTo>
                  <a:lnTo>
                    <a:pt x="176" y="172"/>
                  </a:lnTo>
                  <a:close/>
                  <a:moveTo>
                    <a:pt x="176" y="52"/>
                  </a:moveTo>
                  <a:cubicBezTo>
                    <a:pt x="140" y="52"/>
                    <a:pt x="140" y="52"/>
                    <a:pt x="140" y="52"/>
                  </a:cubicBezTo>
                  <a:cubicBezTo>
                    <a:pt x="140" y="0"/>
                    <a:pt x="140" y="0"/>
                    <a:pt x="140" y="0"/>
                  </a:cubicBezTo>
                  <a:cubicBezTo>
                    <a:pt x="176" y="0"/>
                    <a:pt x="176" y="0"/>
                    <a:pt x="176" y="0"/>
                  </a:cubicBezTo>
                  <a:lnTo>
                    <a:pt x="176" y="52"/>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 name="ïṡḷïḑé">
              <a:extLst>
                <a:ext uri="{FF2B5EF4-FFF2-40B4-BE49-F238E27FC236}">
                  <a16:creationId xmlns:a16="http://schemas.microsoft.com/office/drawing/2014/main" id="{A7619FBC-425D-4CCF-AD79-9581C0C6CC57}"/>
                </a:ext>
              </a:extLst>
            </p:cNvPr>
            <p:cNvSpPr/>
            <p:nvPr/>
          </p:nvSpPr>
          <p:spPr bwMode="gray">
            <a:xfrm>
              <a:off x="10273964" y="3728586"/>
              <a:ext cx="67925" cy="67925"/>
            </a:xfrm>
            <a:prstGeom prst="ellipse">
              <a:avLst/>
            </a:prstGeom>
            <a:solidFill>
              <a:srgbClr val="68320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 name="îṡḻiḍe">
              <a:extLst>
                <a:ext uri="{FF2B5EF4-FFF2-40B4-BE49-F238E27FC236}">
                  <a16:creationId xmlns:a16="http://schemas.microsoft.com/office/drawing/2014/main" id="{11F0F7F3-FDC5-41CB-A414-7C4BE4057667}"/>
                </a:ext>
              </a:extLst>
            </p:cNvPr>
            <p:cNvSpPr/>
            <p:nvPr/>
          </p:nvSpPr>
          <p:spPr bwMode="gray">
            <a:xfrm>
              <a:off x="9907167" y="3845190"/>
              <a:ext cx="178871" cy="182267"/>
            </a:xfrm>
            <a:custGeom>
              <a:avLst/>
              <a:gdLst>
                <a:gd name="T0" fmla="*/ 152 w 158"/>
                <a:gd name="T1" fmla="*/ 0 h 161"/>
                <a:gd name="T2" fmla="*/ 2 w 158"/>
                <a:gd name="T3" fmla="*/ 151 h 161"/>
                <a:gd name="T4" fmla="*/ 0 w 158"/>
                <a:gd name="T5" fmla="*/ 161 h 161"/>
                <a:gd name="T6" fmla="*/ 158 w 158"/>
                <a:gd name="T7" fmla="*/ 1 h 161"/>
                <a:gd name="T8" fmla="*/ 152 w 158"/>
                <a:gd name="T9" fmla="*/ 0 h 161"/>
              </a:gdLst>
              <a:ahLst/>
              <a:cxnLst>
                <a:cxn ang="0">
                  <a:pos x="T0" y="T1"/>
                </a:cxn>
                <a:cxn ang="0">
                  <a:pos x="T2" y="T3"/>
                </a:cxn>
                <a:cxn ang="0">
                  <a:pos x="T4" y="T5"/>
                </a:cxn>
                <a:cxn ang="0">
                  <a:pos x="T6" y="T7"/>
                </a:cxn>
                <a:cxn ang="0">
                  <a:pos x="T8" y="T9"/>
                </a:cxn>
              </a:cxnLst>
              <a:rect l="0" t="0" r="r" b="b"/>
              <a:pathLst>
                <a:path w="158" h="161">
                  <a:moveTo>
                    <a:pt x="152" y="0"/>
                  </a:moveTo>
                  <a:lnTo>
                    <a:pt x="2" y="151"/>
                  </a:lnTo>
                  <a:lnTo>
                    <a:pt x="0" y="161"/>
                  </a:lnTo>
                  <a:lnTo>
                    <a:pt x="158" y="1"/>
                  </a:lnTo>
                  <a:lnTo>
                    <a:pt x="152"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6" name="íṡḻiḓê">
              <a:extLst>
                <a:ext uri="{FF2B5EF4-FFF2-40B4-BE49-F238E27FC236}">
                  <a16:creationId xmlns:a16="http://schemas.microsoft.com/office/drawing/2014/main" id="{595B9EA6-4753-4EE2-8BD9-2581E92C501F}"/>
                </a:ext>
              </a:extLst>
            </p:cNvPr>
            <p:cNvSpPr/>
            <p:nvPr/>
          </p:nvSpPr>
          <p:spPr bwMode="gray">
            <a:xfrm>
              <a:off x="9913960" y="3851983"/>
              <a:ext cx="189058" cy="185663"/>
            </a:xfrm>
            <a:custGeom>
              <a:avLst/>
              <a:gdLst>
                <a:gd name="T0" fmla="*/ 5 w 167"/>
                <a:gd name="T1" fmla="*/ 164 h 164"/>
                <a:gd name="T2" fmla="*/ 0 w 167"/>
                <a:gd name="T3" fmla="*/ 159 h 164"/>
                <a:gd name="T4" fmla="*/ 9 w 167"/>
                <a:gd name="T5" fmla="*/ 150 h 164"/>
                <a:gd name="T6" fmla="*/ 14 w 167"/>
                <a:gd name="T7" fmla="*/ 156 h 164"/>
                <a:gd name="T8" fmla="*/ 5 w 167"/>
                <a:gd name="T9" fmla="*/ 164 h 164"/>
                <a:gd name="T10" fmla="*/ 27 w 167"/>
                <a:gd name="T11" fmla="*/ 143 h 164"/>
                <a:gd name="T12" fmla="*/ 22 w 167"/>
                <a:gd name="T13" fmla="*/ 138 h 164"/>
                <a:gd name="T14" fmla="*/ 31 w 167"/>
                <a:gd name="T15" fmla="*/ 129 h 164"/>
                <a:gd name="T16" fmla="*/ 36 w 167"/>
                <a:gd name="T17" fmla="*/ 134 h 164"/>
                <a:gd name="T18" fmla="*/ 27 w 167"/>
                <a:gd name="T19" fmla="*/ 143 h 164"/>
                <a:gd name="T20" fmla="*/ 49 w 167"/>
                <a:gd name="T21" fmla="*/ 122 h 164"/>
                <a:gd name="T22" fmla="*/ 43 w 167"/>
                <a:gd name="T23" fmla="*/ 116 h 164"/>
                <a:gd name="T24" fmla="*/ 53 w 167"/>
                <a:gd name="T25" fmla="*/ 107 h 164"/>
                <a:gd name="T26" fmla="*/ 58 w 167"/>
                <a:gd name="T27" fmla="*/ 113 h 164"/>
                <a:gd name="T28" fmla="*/ 49 w 167"/>
                <a:gd name="T29" fmla="*/ 122 h 164"/>
                <a:gd name="T30" fmla="*/ 71 w 167"/>
                <a:gd name="T31" fmla="*/ 100 h 164"/>
                <a:gd name="T32" fmla="*/ 65 w 167"/>
                <a:gd name="T33" fmla="*/ 95 h 164"/>
                <a:gd name="T34" fmla="*/ 74 w 167"/>
                <a:gd name="T35" fmla="*/ 86 h 164"/>
                <a:gd name="T36" fmla="*/ 80 w 167"/>
                <a:gd name="T37" fmla="*/ 91 h 164"/>
                <a:gd name="T38" fmla="*/ 71 w 167"/>
                <a:gd name="T39" fmla="*/ 100 h 164"/>
                <a:gd name="T40" fmla="*/ 92 w 167"/>
                <a:gd name="T41" fmla="*/ 79 h 164"/>
                <a:gd name="T42" fmla="*/ 87 w 167"/>
                <a:gd name="T43" fmla="*/ 73 h 164"/>
                <a:gd name="T44" fmla="*/ 96 w 167"/>
                <a:gd name="T45" fmla="*/ 64 h 164"/>
                <a:gd name="T46" fmla="*/ 101 w 167"/>
                <a:gd name="T47" fmla="*/ 70 h 164"/>
                <a:gd name="T48" fmla="*/ 92 w 167"/>
                <a:gd name="T49" fmla="*/ 79 h 164"/>
                <a:gd name="T50" fmla="*/ 114 w 167"/>
                <a:gd name="T51" fmla="*/ 57 h 164"/>
                <a:gd name="T52" fmla="*/ 109 w 167"/>
                <a:gd name="T53" fmla="*/ 52 h 164"/>
                <a:gd name="T54" fmla="*/ 118 w 167"/>
                <a:gd name="T55" fmla="*/ 43 h 164"/>
                <a:gd name="T56" fmla="*/ 123 w 167"/>
                <a:gd name="T57" fmla="*/ 49 h 164"/>
                <a:gd name="T58" fmla="*/ 114 w 167"/>
                <a:gd name="T59" fmla="*/ 57 h 164"/>
                <a:gd name="T60" fmla="*/ 136 w 167"/>
                <a:gd name="T61" fmla="*/ 36 h 164"/>
                <a:gd name="T62" fmla="*/ 131 w 167"/>
                <a:gd name="T63" fmla="*/ 31 h 164"/>
                <a:gd name="T64" fmla="*/ 140 w 167"/>
                <a:gd name="T65" fmla="*/ 22 h 164"/>
                <a:gd name="T66" fmla="*/ 145 w 167"/>
                <a:gd name="T67" fmla="*/ 27 h 164"/>
                <a:gd name="T68" fmla="*/ 136 w 167"/>
                <a:gd name="T69" fmla="*/ 36 h 164"/>
                <a:gd name="T70" fmla="*/ 158 w 167"/>
                <a:gd name="T71" fmla="*/ 15 h 164"/>
                <a:gd name="T72" fmla="*/ 152 w 167"/>
                <a:gd name="T73" fmla="*/ 9 h 164"/>
                <a:gd name="T74" fmla="*/ 161 w 167"/>
                <a:gd name="T75" fmla="*/ 0 h 164"/>
                <a:gd name="T76" fmla="*/ 167 w 167"/>
                <a:gd name="T77" fmla="*/ 6 h 164"/>
                <a:gd name="T78" fmla="*/ 158 w 167"/>
                <a:gd name="T79" fmla="*/ 1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 h="164">
                  <a:moveTo>
                    <a:pt x="5" y="164"/>
                  </a:moveTo>
                  <a:lnTo>
                    <a:pt x="0" y="159"/>
                  </a:lnTo>
                  <a:lnTo>
                    <a:pt x="9" y="150"/>
                  </a:lnTo>
                  <a:lnTo>
                    <a:pt x="14" y="156"/>
                  </a:lnTo>
                  <a:lnTo>
                    <a:pt x="5" y="164"/>
                  </a:lnTo>
                  <a:close/>
                  <a:moveTo>
                    <a:pt x="27" y="143"/>
                  </a:moveTo>
                  <a:lnTo>
                    <a:pt x="22" y="138"/>
                  </a:lnTo>
                  <a:lnTo>
                    <a:pt x="31" y="129"/>
                  </a:lnTo>
                  <a:lnTo>
                    <a:pt x="36" y="134"/>
                  </a:lnTo>
                  <a:lnTo>
                    <a:pt x="27" y="143"/>
                  </a:lnTo>
                  <a:close/>
                  <a:moveTo>
                    <a:pt x="49" y="122"/>
                  </a:moveTo>
                  <a:lnTo>
                    <a:pt x="43" y="116"/>
                  </a:lnTo>
                  <a:lnTo>
                    <a:pt x="53" y="107"/>
                  </a:lnTo>
                  <a:lnTo>
                    <a:pt x="58" y="113"/>
                  </a:lnTo>
                  <a:lnTo>
                    <a:pt x="49" y="122"/>
                  </a:lnTo>
                  <a:close/>
                  <a:moveTo>
                    <a:pt x="71" y="100"/>
                  </a:moveTo>
                  <a:lnTo>
                    <a:pt x="65" y="95"/>
                  </a:lnTo>
                  <a:lnTo>
                    <a:pt x="74" y="86"/>
                  </a:lnTo>
                  <a:lnTo>
                    <a:pt x="80" y="91"/>
                  </a:lnTo>
                  <a:lnTo>
                    <a:pt x="71" y="100"/>
                  </a:lnTo>
                  <a:close/>
                  <a:moveTo>
                    <a:pt x="92" y="79"/>
                  </a:moveTo>
                  <a:lnTo>
                    <a:pt x="87" y="73"/>
                  </a:lnTo>
                  <a:lnTo>
                    <a:pt x="96" y="64"/>
                  </a:lnTo>
                  <a:lnTo>
                    <a:pt x="101" y="70"/>
                  </a:lnTo>
                  <a:lnTo>
                    <a:pt x="92" y="79"/>
                  </a:lnTo>
                  <a:close/>
                  <a:moveTo>
                    <a:pt x="114" y="57"/>
                  </a:moveTo>
                  <a:lnTo>
                    <a:pt x="109" y="52"/>
                  </a:lnTo>
                  <a:lnTo>
                    <a:pt x="118" y="43"/>
                  </a:lnTo>
                  <a:lnTo>
                    <a:pt x="123" y="49"/>
                  </a:lnTo>
                  <a:lnTo>
                    <a:pt x="114" y="57"/>
                  </a:lnTo>
                  <a:close/>
                  <a:moveTo>
                    <a:pt x="136" y="36"/>
                  </a:moveTo>
                  <a:lnTo>
                    <a:pt x="131" y="31"/>
                  </a:lnTo>
                  <a:lnTo>
                    <a:pt x="140" y="22"/>
                  </a:lnTo>
                  <a:lnTo>
                    <a:pt x="145" y="27"/>
                  </a:lnTo>
                  <a:lnTo>
                    <a:pt x="136" y="36"/>
                  </a:lnTo>
                  <a:close/>
                  <a:moveTo>
                    <a:pt x="158" y="15"/>
                  </a:moveTo>
                  <a:lnTo>
                    <a:pt x="152" y="9"/>
                  </a:lnTo>
                  <a:lnTo>
                    <a:pt x="161" y="0"/>
                  </a:lnTo>
                  <a:lnTo>
                    <a:pt x="167" y="6"/>
                  </a:lnTo>
                  <a:lnTo>
                    <a:pt x="158" y="15"/>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7" name="íṥlide">
              <a:extLst>
                <a:ext uri="{FF2B5EF4-FFF2-40B4-BE49-F238E27FC236}">
                  <a16:creationId xmlns:a16="http://schemas.microsoft.com/office/drawing/2014/main" id="{C233FDC7-3B9B-44FB-98BF-84E2687E1700}"/>
                </a:ext>
              </a:extLst>
            </p:cNvPr>
            <p:cNvSpPr/>
            <p:nvPr/>
          </p:nvSpPr>
          <p:spPr bwMode="gray">
            <a:xfrm>
              <a:off x="10526420" y="3841794"/>
              <a:ext cx="178871" cy="182267"/>
            </a:xfrm>
            <a:custGeom>
              <a:avLst/>
              <a:gdLst>
                <a:gd name="T0" fmla="*/ 6 w 158"/>
                <a:gd name="T1" fmla="*/ 0 h 161"/>
                <a:gd name="T2" fmla="*/ 156 w 158"/>
                <a:gd name="T3" fmla="*/ 151 h 161"/>
                <a:gd name="T4" fmla="*/ 158 w 158"/>
                <a:gd name="T5" fmla="*/ 161 h 161"/>
                <a:gd name="T6" fmla="*/ 0 w 158"/>
                <a:gd name="T7" fmla="*/ 1 h 161"/>
                <a:gd name="T8" fmla="*/ 6 w 158"/>
                <a:gd name="T9" fmla="*/ 0 h 161"/>
              </a:gdLst>
              <a:ahLst/>
              <a:cxnLst>
                <a:cxn ang="0">
                  <a:pos x="T0" y="T1"/>
                </a:cxn>
                <a:cxn ang="0">
                  <a:pos x="T2" y="T3"/>
                </a:cxn>
                <a:cxn ang="0">
                  <a:pos x="T4" y="T5"/>
                </a:cxn>
                <a:cxn ang="0">
                  <a:pos x="T6" y="T7"/>
                </a:cxn>
                <a:cxn ang="0">
                  <a:pos x="T8" y="T9"/>
                </a:cxn>
              </a:cxnLst>
              <a:rect l="0" t="0" r="r" b="b"/>
              <a:pathLst>
                <a:path w="158" h="161">
                  <a:moveTo>
                    <a:pt x="6" y="0"/>
                  </a:moveTo>
                  <a:lnTo>
                    <a:pt x="156" y="151"/>
                  </a:lnTo>
                  <a:lnTo>
                    <a:pt x="158" y="161"/>
                  </a:lnTo>
                  <a:lnTo>
                    <a:pt x="0" y="1"/>
                  </a:lnTo>
                  <a:lnTo>
                    <a:pt x="6"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8" name="î$ľíḋè">
              <a:extLst>
                <a:ext uri="{FF2B5EF4-FFF2-40B4-BE49-F238E27FC236}">
                  <a16:creationId xmlns:a16="http://schemas.microsoft.com/office/drawing/2014/main" id="{F7453290-4C67-4F9D-8F3A-A271B5D2A83F}"/>
                </a:ext>
              </a:extLst>
            </p:cNvPr>
            <p:cNvSpPr/>
            <p:nvPr/>
          </p:nvSpPr>
          <p:spPr bwMode="gray">
            <a:xfrm>
              <a:off x="10509437" y="3849717"/>
              <a:ext cx="189058" cy="185663"/>
            </a:xfrm>
            <a:custGeom>
              <a:avLst/>
              <a:gdLst>
                <a:gd name="T0" fmla="*/ 153 w 167"/>
                <a:gd name="T1" fmla="*/ 155 h 164"/>
                <a:gd name="T2" fmla="*/ 158 w 167"/>
                <a:gd name="T3" fmla="*/ 149 h 164"/>
                <a:gd name="T4" fmla="*/ 167 w 167"/>
                <a:gd name="T5" fmla="*/ 158 h 164"/>
                <a:gd name="T6" fmla="*/ 162 w 167"/>
                <a:gd name="T7" fmla="*/ 164 h 164"/>
                <a:gd name="T8" fmla="*/ 153 w 167"/>
                <a:gd name="T9" fmla="*/ 155 h 164"/>
                <a:gd name="T10" fmla="*/ 131 w 167"/>
                <a:gd name="T11" fmla="*/ 134 h 164"/>
                <a:gd name="T12" fmla="*/ 136 w 167"/>
                <a:gd name="T13" fmla="*/ 128 h 164"/>
                <a:gd name="T14" fmla="*/ 145 w 167"/>
                <a:gd name="T15" fmla="*/ 137 h 164"/>
                <a:gd name="T16" fmla="*/ 140 w 167"/>
                <a:gd name="T17" fmla="*/ 142 h 164"/>
                <a:gd name="T18" fmla="*/ 131 w 167"/>
                <a:gd name="T19" fmla="*/ 134 h 164"/>
                <a:gd name="T20" fmla="*/ 109 w 167"/>
                <a:gd name="T21" fmla="*/ 112 h 164"/>
                <a:gd name="T22" fmla="*/ 114 w 167"/>
                <a:gd name="T23" fmla="*/ 107 h 164"/>
                <a:gd name="T24" fmla="*/ 123 w 167"/>
                <a:gd name="T25" fmla="*/ 116 h 164"/>
                <a:gd name="T26" fmla="*/ 118 w 167"/>
                <a:gd name="T27" fmla="*/ 121 h 164"/>
                <a:gd name="T28" fmla="*/ 109 w 167"/>
                <a:gd name="T29" fmla="*/ 112 h 164"/>
                <a:gd name="T30" fmla="*/ 87 w 167"/>
                <a:gd name="T31" fmla="*/ 91 h 164"/>
                <a:gd name="T32" fmla="*/ 93 w 167"/>
                <a:gd name="T33" fmla="*/ 85 h 164"/>
                <a:gd name="T34" fmla="*/ 102 w 167"/>
                <a:gd name="T35" fmla="*/ 94 h 164"/>
                <a:gd name="T36" fmla="*/ 96 w 167"/>
                <a:gd name="T37" fmla="*/ 100 h 164"/>
                <a:gd name="T38" fmla="*/ 87 w 167"/>
                <a:gd name="T39" fmla="*/ 91 h 164"/>
                <a:gd name="T40" fmla="*/ 65 w 167"/>
                <a:gd name="T41" fmla="*/ 69 h 164"/>
                <a:gd name="T42" fmla="*/ 71 w 167"/>
                <a:gd name="T43" fmla="*/ 64 h 164"/>
                <a:gd name="T44" fmla="*/ 80 w 167"/>
                <a:gd name="T45" fmla="*/ 73 h 164"/>
                <a:gd name="T46" fmla="*/ 75 w 167"/>
                <a:gd name="T47" fmla="*/ 78 h 164"/>
                <a:gd name="T48" fmla="*/ 65 w 167"/>
                <a:gd name="T49" fmla="*/ 69 h 164"/>
                <a:gd name="T50" fmla="*/ 44 w 167"/>
                <a:gd name="T51" fmla="*/ 48 h 164"/>
                <a:gd name="T52" fmla="*/ 49 w 167"/>
                <a:gd name="T53" fmla="*/ 42 h 164"/>
                <a:gd name="T54" fmla="*/ 58 w 167"/>
                <a:gd name="T55" fmla="*/ 51 h 164"/>
                <a:gd name="T56" fmla="*/ 53 w 167"/>
                <a:gd name="T57" fmla="*/ 57 h 164"/>
                <a:gd name="T58" fmla="*/ 44 w 167"/>
                <a:gd name="T59" fmla="*/ 48 h 164"/>
                <a:gd name="T60" fmla="*/ 22 w 167"/>
                <a:gd name="T61" fmla="*/ 27 h 164"/>
                <a:gd name="T62" fmla="*/ 27 w 167"/>
                <a:gd name="T63" fmla="*/ 21 h 164"/>
                <a:gd name="T64" fmla="*/ 36 w 167"/>
                <a:gd name="T65" fmla="*/ 30 h 164"/>
                <a:gd name="T66" fmla="*/ 31 w 167"/>
                <a:gd name="T67" fmla="*/ 35 h 164"/>
                <a:gd name="T68" fmla="*/ 22 w 167"/>
                <a:gd name="T69" fmla="*/ 27 h 164"/>
                <a:gd name="T70" fmla="*/ 0 w 167"/>
                <a:gd name="T71" fmla="*/ 5 h 164"/>
                <a:gd name="T72" fmla="*/ 5 w 167"/>
                <a:gd name="T73" fmla="*/ 0 h 164"/>
                <a:gd name="T74" fmla="*/ 15 w 167"/>
                <a:gd name="T75" fmla="*/ 9 h 164"/>
                <a:gd name="T76" fmla="*/ 9 w 167"/>
                <a:gd name="T77" fmla="*/ 14 h 164"/>
                <a:gd name="T78" fmla="*/ 0 w 167"/>
                <a:gd name="T79" fmla="*/ 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 h="164">
                  <a:moveTo>
                    <a:pt x="153" y="155"/>
                  </a:moveTo>
                  <a:lnTo>
                    <a:pt x="158" y="149"/>
                  </a:lnTo>
                  <a:lnTo>
                    <a:pt x="167" y="158"/>
                  </a:lnTo>
                  <a:lnTo>
                    <a:pt x="162" y="164"/>
                  </a:lnTo>
                  <a:lnTo>
                    <a:pt x="153" y="155"/>
                  </a:lnTo>
                  <a:close/>
                  <a:moveTo>
                    <a:pt x="131" y="134"/>
                  </a:moveTo>
                  <a:lnTo>
                    <a:pt x="136" y="128"/>
                  </a:lnTo>
                  <a:lnTo>
                    <a:pt x="145" y="137"/>
                  </a:lnTo>
                  <a:lnTo>
                    <a:pt x="140" y="142"/>
                  </a:lnTo>
                  <a:lnTo>
                    <a:pt x="131" y="134"/>
                  </a:lnTo>
                  <a:close/>
                  <a:moveTo>
                    <a:pt x="109" y="112"/>
                  </a:moveTo>
                  <a:lnTo>
                    <a:pt x="114" y="107"/>
                  </a:lnTo>
                  <a:lnTo>
                    <a:pt x="123" y="116"/>
                  </a:lnTo>
                  <a:lnTo>
                    <a:pt x="118" y="121"/>
                  </a:lnTo>
                  <a:lnTo>
                    <a:pt x="109" y="112"/>
                  </a:lnTo>
                  <a:close/>
                  <a:moveTo>
                    <a:pt x="87" y="91"/>
                  </a:moveTo>
                  <a:lnTo>
                    <a:pt x="93" y="85"/>
                  </a:lnTo>
                  <a:lnTo>
                    <a:pt x="102" y="94"/>
                  </a:lnTo>
                  <a:lnTo>
                    <a:pt x="96" y="100"/>
                  </a:lnTo>
                  <a:lnTo>
                    <a:pt x="87" y="91"/>
                  </a:lnTo>
                  <a:close/>
                  <a:moveTo>
                    <a:pt x="65" y="69"/>
                  </a:moveTo>
                  <a:lnTo>
                    <a:pt x="71" y="64"/>
                  </a:lnTo>
                  <a:lnTo>
                    <a:pt x="80" y="73"/>
                  </a:lnTo>
                  <a:lnTo>
                    <a:pt x="75" y="78"/>
                  </a:lnTo>
                  <a:lnTo>
                    <a:pt x="65" y="69"/>
                  </a:lnTo>
                  <a:close/>
                  <a:moveTo>
                    <a:pt x="44" y="48"/>
                  </a:moveTo>
                  <a:lnTo>
                    <a:pt x="49" y="42"/>
                  </a:lnTo>
                  <a:lnTo>
                    <a:pt x="58" y="51"/>
                  </a:lnTo>
                  <a:lnTo>
                    <a:pt x="53" y="57"/>
                  </a:lnTo>
                  <a:lnTo>
                    <a:pt x="44" y="48"/>
                  </a:lnTo>
                  <a:close/>
                  <a:moveTo>
                    <a:pt x="22" y="27"/>
                  </a:moveTo>
                  <a:lnTo>
                    <a:pt x="27" y="21"/>
                  </a:lnTo>
                  <a:lnTo>
                    <a:pt x="36" y="30"/>
                  </a:lnTo>
                  <a:lnTo>
                    <a:pt x="31" y="35"/>
                  </a:lnTo>
                  <a:lnTo>
                    <a:pt x="22" y="27"/>
                  </a:lnTo>
                  <a:close/>
                  <a:moveTo>
                    <a:pt x="0" y="5"/>
                  </a:moveTo>
                  <a:lnTo>
                    <a:pt x="5" y="0"/>
                  </a:lnTo>
                  <a:lnTo>
                    <a:pt x="15" y="9"/>
                  </a:lnTo>
                  <a:lnTo>
                    <a:pt x="9" y="14"/>
                  </a:lnTo>
                  <a:lnTo>
                    <a:pt x="0" y="5"/>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9" name="íS1iḓê">
              <a:extLst>
                <a:ext uri="{FF2B5EF4-FFF2-40B4-BE49-F238E27FC236}">
                  <a16:creationId xmlns:a16="http://schemas.microsoft.com/office/drawing/2014/main" id="{0E300146-629D-4AB6-8E51-1A8D21695C16}"/>
                </a:ext>
              </a:extLst>
            </p:cNvPr>
            <p:cNvSpPr/>
            <p:nvPr/>
          </p:nvSpPr>
          <p:spPr bwMode="gray">
            <a:xfrm>
              <a:off x="9504143" y="3222542"/>
              <a:ext cx="360004" cy="2783806"/>
            </a:xfrm>
            <a:custGeom>
              <a:avLst/>
              <a:gdLst>
                <a:gd name="T0" fmla="*/ 267 w 318"/>
                <a:gd name="T1" fmla="*/ 1 h 2459"/>
                <a:gd name="T2" fmla="*/ 0 w 318"/>
                <a:gd name="T3" fmla="*/ 2459 h 2459"/>
                <a:gd name="T4" fmla="*/ 85 w 318"/>
                <a:gd name="T5" fmla="*/ 2455 h 2459"/>
                <a:gd name="T6" fmla="*/ 93 w 318"/>
                <a:gd name="T7" fmla="*/ 2303 h 2459"/>
                <a:gd name="T8" fmla="*/ 318 w 318"/>
                <a:gd name="T9" fmla="*/ 0 h 2459"/>
                <a:gd name="T10" fmla="*/ 267 w 318"/>
                <a:gd name="T11" fmla="*/ 1 h 2459"/>
              </a:gdLst>
              <a:ahLst/>
              <a:cxnLst>
                <a:cxn ang="0">
                  <a:pos x="T0" y="T1"/>
                </a:cxn>
                <a:cxn ang="0">
                  <a:pos x="T2" y="T3"/>
                </a:cxn>
                <a:cxn ang="0">
                  <a:pos x="T4" y="T5"/>
                </a:cxn>
                <a:cxn ang="0">
                  <a:pos x="T6" y="T7"/>
                </a:cxn>
                <a:cxn ang="0">
                  <a:pos x="T8" y="T9"/>
                </a:cxn>
                <a:cxn ang="0">
                  <a:pos x="T10" y="T11"/>
                </a:cxn>
              </a:cxnLst>
              <a:rect l="0" t="0" r="r" b="b"/>
              <a:pathLst>
                <a:path w="318" h="2459">
                  <a:moveTo>
                    <a:pt x="267" y="1"/>
                  </a:moveTo>
                  <a:lnTo>
                    <a:pt x="0" y="2459"/>
                  </a:lnTo>
                  <a:lnTo>
                    <a:pt x="85" y="2455"/>
                  </a:lnTo>
                  <a:lnTo>
                    <a:pt x="93" y="2303"/>
                  </a:lnTo>
                  <a:lnTo>
                    <a:pt x="318" y="0"/>
                  </a:lnTo>
                  <a:lnTo>
                    <a:pt x="267" y="1"/>
                  </a:lnTo>
                  <a:close/>
                </a:path>
              </a:pathLst>
            </a:custGeom>
            <a:solidFill>
              <a:srgbClr val="2E0C0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0" name="ïṧ1iḑe">
              <a:extLst>
                <a:ext uri="{FF2B5EF4-FFF2-40B4-BE49-F238E27FC236}">
                  <a16:creationId xmlns:a16="http://schemas.microsoft.com/office/drawing/2014/main" id="{6C6F8557-8377-458D-9BE4-DC4EFB658E2A}"/>
                </a:ext>
              </a:extLst>
            </p:cNvPr>
            <p:cNvSpPr/>
            <p:nvPr/>
          </p:nvSpPr>
          <p:spPr bwMode="gray">
            <a:xfrm>
              <a:off x="9480367" y="5796911"/>
              <a:ext cx="147171" cy="227550"/>
            </a:xfrm>
            <a:custGeom>
              <a:avLst/>
              <a:gdLst>
                <a:gd name="T0" fmla="*/ 506 w 517"/>
                <a:gd name="T1" fmla="*/ 662 h 802"/>
                <a:gd name="T2" fmla="*/ 517 w 517"/>
                <a:gd name="T3" fmla="*/ 26 h 802"/>
                <a:gd name="T4" fmla="*/ 101 w 517"/>
                <a:gd name="T5" fmla="*/ 0 h 802"/>
                <a:gd name="T6" fmla="*/ 10 w 517"/>
                <a:gd name="T7" fmla="*/ 634 h 802"/>
                <a:gd name="T8" fmla="*/ 143 w 517"/>
                <a:gd name="T9" fmla="*/ 790 h 802"/>
                <a:gd name="T10" fmla="*/ 361 w 517"/>
                <a:gd name="T11" fmla="*/ 799 h 802"/>
                <a:gd name="T12" fmla="*/ 506 w 517"/>
                <a:gd name="T13" fmla="*/ 662 h 802"/>
              </a:gdLst>
              <a:ahLst/>
              <a:cxnLst>
                <a:cxn ang="0">
                  <a:pos x="T0" y="T1"/>
                </a:cxn>
                <a:cxn ang="0">
                  <a:pos x="T2" y="T3"/>
                </a:cxn>
                <a:cxn ang="0">
                  <a:pos x="T4" y="T5"/>
                </a:cxn>
                <a:cxn ang="0">
                  <a:pos x="T6" y="T7"/>
                </a:cxn>
                <a:cxn ang="0">
                  <a:pos x="T8" y="T9"/>
                </a:cxn>
                <a:cxn ang="0">
                  <a:pos x="T10" y="T11"/>
                </a:cxn>
                <a:cxn ang="0">
                  <a:pos x="T12" y="T13"/>
                </a:cxn>
              </a:cxnLst>
              <a:rect l="0" t="0" r="r" b="b"/>
              <a:pathLst>
                <a:path w="517" h="802">
                  <a:moveTo>
                    <a:pt x="506" y="662"/>
                  </a:moveTo>
                  <a:cubicBezTo>
                    <a:pt x="517" y="26"/>
                    <a:pt x="517" y="26"/>
                    <a:pt x="517" y="26"/>
                  </a:cubicBezTo>
                  <a:cubicBezTo>
                    <a:pt x="101" y="0"/>
                    <a:pt x="101" y="0"/>
                    <a:pt x="101" y="0"/>
                  </a:cubicBezTo>
                  <a:cubicBezTo>
                    <a:pt x="10" y="634"/>
                    <a:pt x="10" y="634"/>
                    <a:pt x="10" y="634"/>
                  </a:cubicBezTo>
                  <a:cubicBezTo>
                    <a:pt x="0" y="715"/>
                    <a:pt x="61" y="787"/>
                    <a:pt x="143" y="790"/>
                  </a:cubicBezTo>
                  <a:cubicBezTo>
                    <a:pt x="361" y="799"/>
                    <a:pt x="361" y="799"/>
                    <a:pt x="361" y="799"/>
                  </a:cubicBezTo>
                  <a:cubicBezTo>
                    <a:pt x="439" y="802"/>
                    <a:pt x="504" y="740"/>
                    <a:pt x="506" y="662"/>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2" name="íṧlîḍè">
              <a:extLst>
                <a:ext uri="{FF2B5EF4-FFF2-40B4-BE49-F238E27FC236}">
                  <a16:creationId xmlns:a16="http://schemas.microsoft.com/office/drawing/2014/main" id="{F99FC552-19FD-40D2-88B5-DDB5C71EA492}"/>
                </a:ext>
              </a:extLst>
            </p:cNvPr>
            <p:cNvSpPr/>
            <p:nvPr/>
          </p:nvSpPr>
          <p:spPr bwMode="gray">
            <a:xfrm>
              <a:off x="10979252" y="5785591"/>
              <a:ext cx="157360" cy="237738"/>
            </a:xfrm>
            <a:custGeom>
              <a:avLst/>
              <a:gdLst>
                <a:gd name="T0" fmla="*/ 536 w 552"/>
                <a:gd name="T1" fmla="*/ 624 h 841"/>
                <a:gd name="T2" fmla="*/ 412 w 552"/>
                <a:gd name="T3" fmla="*/ 0 h 841"/>
                <a:gd name="T4" fmla="*/ 0 w 552"/>
                <a:gd name="T5" fmla="*/ 64 h 841"/>
                <a:gd name="T6" fmla="*/ 46 w 552"/>
                <a:gd name="T7" fmla="*/ 703 h 841"/>
                <a:gd name="T8" fmla="*/ 209 w 552"/>
                <a:gd name="T9" fmla="*/ 827 h 841"/>
                <a:gd name="T10" fmla="*/ 424 w 552"/>
                <a:gd name="T11" fmla="*/ 789 h 841"/>
                <a:gd name="T12" fmla="*/ 536 w 552"/>
                <a:gd name="T13" fmla="*/ 624 h 841"/>
              </a:gdLst>
              <a:ahLst/>
              <a:cxnLst>
                <a:cxn ang="0">
                  <a:pos x="T0" y="T1"/>
                </a:cxn>
                <a:cxn ang="0">
                  <a:pos x="T2" y="T3"/>
                </a:cxn>
                <a:cxn ang="0">
                  <a:pos x="T4" y="T5"/>
                </a:cxn>
                <a:cxn ang="0">
                  <a:pos x="T6" y="T7"/>
                </a:cxn>
                <a:cxn ang="0">
                  <a:pos x="T8" y="T9"/>
                </a:cxn>
                <a:cxn ang="0">
                  <a:pos x="T10" y="T11"/>
                </a:cxn>
                <a:cxn ang="0">
                  <a:pos x="T12" y="T13"/>
                </a:cxn>
              </a:cxnLst>
              <a:rect l="0" t="0" r="r" b="b"/>
              <a:pathLst>
                <a:path w="552" h="841">
                  <a:moveTo>
                    <a:pt x="536" y="624"/>
                  </a:moveTo>
                  <a:cubicBezTo>
                    <a:pt x="412" y="0"/>
                    <a:pt x="412" y="0"/>
                    <a:pt x="412" y="0"/>
                  </a:cubicBezTo>
                  <a:cubicBezTo>
                    <a:pt x="0" y="64"/>
                    <a:pt x="0" y="64"/>
                    <a:pt x="0" y="64"/>
                  </a:cubicBezTo>
                  <a:cubicBezTo>
                    <a:pt x="46" y="703"/>
                    <a:pt x="46" y="703"/>
                    <a:pt x="46" y="703"/>
                  </a:cubicBezTo>
                  <a:cubicBezTo>
                    <a:pt x="54" y="784"/>
                    <a:pt x="129" y="841"/>
                    <a:pt x="209" y="827"/>
                  </a:cubicBezTo>
                  <a:cubicBezTo>
                    <a:pt x="424" y="789"/>
                    <a:pt x="424" y="789"/>
                    <a:pt x="424" y="789"/>
                  </a:cubicBezTo>
                  <a:cubicBezTo>
                    <a:pt x="501" y="775"/>
                    <a:pt x="552" y="701"/>
                    <a:pt x="536" y="624"/>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3" name="ïŝlîḋè">
              <a:extLst>
                <a:ext uri="{FF2B5EF4-FFF2-40B4-BE49-F238E27FC236}">
                  <a16:creationId xmlns:a16="http://schemas.microsoft.com/office/drawing/2014/main" id="{65AE2F40-AB84-4B22-A8E0-AFC1C8E427C3}"/>
                </a:ext>
              </a:extLst>
            </p:cNvPr>
            <p:cNvSpPr/>
            <p:nvPr/>
          </p:nvSpPr>
          <p:spPr bwMode="gray">
            <a:xfrm>
              <a:off x="9550555" y="3085557"/>
              <a:ext cx="243399" cy="752839"/>
            </a:xfrm>
            <a:custGeom>
              <a:avLst/>
              <a:gdLst>
                <a:gd name="T0" fmla="*/ 713 w 856"/>
                <a:gd name="T1" fmla="*/ 2456 h 2652"/>
                <a:gd name="T2" fmla="*/ 185 w 856"/>
                <a:gd name="T3" fmla="*/ 2530 h 2652"/>
                <a:gd name="T4" fmla="*/ 14 w 856"/>
                <a:gd name="T5" fmla="*/ 521 h 2652"/>
                <a:gd name="T6" fmla="*/ 80 w 856"/>
                <a:gd name="T7" fmla="*/ 0 h 2652"/>
                <a:gd name="T8" fmla="*/ 856 w 856"/>
                <a:gd name="T9" fmla="*/ 249 h 2652"/>
                <a:gd name="T10" fmla="*/ 835 w 856"/>
                <a:gd name="T11" fmla="*/ 370 h 2652"/>
                <a:gd name="T12" fmla="*/ 728 w 856"/>
                <a:gd name="T13" fmla="*/ 1892 h 2652"/>
                <a:gd name="T14" fmla="*/ 735 w 856"/>
                <a:gd name="T15" fmla="*/ 1878 h 2652"/>
                <a:gd name="T16" fmla="*/ 728 w 856"/>
                <a:gd name="T17" fmla="*/ 1893 h 2652"/>
                <a:gd name="T18" fmla="*/ 727 w 856"/>
                <a:gd name="T19" fmla="*/ 1911 h 2652"/>
                <a:gd name="T20" fmla="*/ 722 w 856"/>
                <a:gd name="T21" fmla="*/ 2124 h 2652"/>
                <a:gd name="T22" fmla="*/ 722 w 856"/>
                <a:gd name="T23" fmla="*/ 2159 h 2652"/>
                <a:gd name="T24" fmla="*/ 713 w 856"/>
                <a:gd name="T25" fmla="*/ 2456 h 2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6" h="2652">
                  <a:moveTo>
                    <a:pt x="713" y="2456"/>
                  </a:moveTo>
                  <a:cubicBezTo>
                    <a:pt x="388" y="2652"/>
                    <a:pt x="185" y="2530"/>
                    <a:pt x="185" y="2530"/>
                  </a:cubicBezTo>
                  <a:cubicBezTo>
                    <a:pt x="14" y="521"/>
                    <a:pt x="14" y="521"/>
                    <a:pt x="14" y="521"/>
                  </a:cubicBezTo>
                  <a:cubicBezTo>
                    <a:pt x="0" y="334"/>
                    <a:pt x="35" y="102"/>
                    <a:pt x="80" y="0"/>
                  </a:cubicBezTo>
                  <a:cubicBezTo>
                    <a:pt x="856" y="249"/>
                    <a:pt x="856" y="249"/>
                    <a:pt x="856" y="249"/>
                  </a:cubicBezTo>
                  <a:cubicBezTo>
                    <a:pt x="835" y="370"/>
                    <a:pt x="835" y="370"/>
                    <a:pt x="835" y="370"/>
                  </a:cubicBezTo>
                  <a:cubicBezTo>
                    <a:pt x="728" y="1892"/>
                    <a:pt x="728" y="1892"/>
                    <a:pt x="728" y="1892"/>
                  </a:cubicBezTo>
                  <a:cubicBezTo>
                    <a:pt x="735" y="1878"/>
                    <a:pt x="735" y="1878"/>
                    <a:pt x="735" y="1878"/>
                  </a:cubicBezTo>
                  <a:cubicBezTo>
                    <a:pt x="728" y="1893"/>
                    <a:pt x="728" y="1893"/>
                    <a:pt x="728" y="1893"/>
                  </a:cubicBezTo>
                  <a:cubicBezTo>
                    <a:pt x="727" y="1911"/>
                    <a:pt x="727" y="1911"/>
                    <a:pt x="727" y="1911"/>
                  </a:cubicBezTo>
                  <a:cubicBezTo>
                    <a:pt x="722" y="2124"/>
                    <a:pt x="722" y="2124"/>
                    <a:pt x="722" y="2124"/>
                  </a:cubicBezTo>
                  <a:cubicBezTo>
                    <a:pt x="722" y="2159"/>
                    <a:pt x="722" y="2159"/>
                    <a:pt x="722" y="2159"/>
                  </a:cubicBezTo>
                  <a:lnTo>
                    <a:pt x="713" y="2456"/>
                  </a:lnTo>
                  <a:close/>
                </a:path>
              </a:pathLst>
            </a:custGeom>
            <a:solidFill>
              <a:srgbClr val="AFD8D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4" name="i$1îḓè">
              <a:extLst>
                <a:ext uri="{FF2B5EF4-FFF2-40B4-BE49-F238E27FC236}">
                  <a16:creationId xmlns:a16="http://schemas.microsoft.com/office/drawing/2014/main" id="{A053742A-1909-4C4C-BE5B-7DD8DDBA0742}"/>
                </a:ext>
              </a:extLst>
            </p:cNvPr>
            <p:cNvSpPr/>
            <p:nvPr/>
          </p:nvSpPr>
          <p:spPr bwMode="gray">
            <a:xfrm>
              <a:off x="9671685" y="3882548"/>
              <a:ext cx="164152" cy="106417"/>
            </a:xfrm>
            <a:custGeom>
              <a:avLst/>
              <a:gdLst>
                <a:gd name="T0" fmla="*/ 502 w 576"/>
                <a:gd name="T1" fmla="*/ 371 h 373"/>
                <a:gd name="T2" fmla="*/ 46 w 576"/>
                <a:gd name="T3" fmla="*/ 331 h 373"/>
                <a:gd name="T4" fmla="*/ 3 w 576"/>
                <a:gd name="T5" fmla="*/ 279 h 373"/>
                <a:gd name="T6" fmla="*/ 23 w 576"/>
                <a:gd name="T7" fmla="*/ 46 h 373"/>
                <a:gd name="T8" fmla="*/ 75 w 576"/>
                <a:gd name="T9" fmla="*/ 2 h 373"/>
                <a:gd name="T10" fmla="*/ 531 w 576"/>
                <a:gd name="T11" fmla="*/ 43 h 373"/>
                <a:gd name="T12" fmla="*/ 574 w 576"/>
                <a:gd name="T13" fmla="*/ 94 h 373"/>
                <a:gd name="T14" fmla="*/ 553 w 576"/>
                <a:gd name="T15" fmla="*/ 328 h 373"/>
                <a:gd name="T16" fmla="*/ 502 w 576"/>
                <a:gd name="T17" fmla="*/ 37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373">
                  <a:moveTo>
                    <a:pt x="502" y="371"/>
                  </a:moveTo>
                  <a:cubicBezTo>
                    <a:pt x="46" y="331"/>
                    <a:pt x="46" y="331"/>
                    <a:pt x="46" y="331"/>
                  </a:cubicBezTo>
                  <a:cubicBezTo>
                    <a:pt x="20" y="328"/>
                    <a:pt x="0" y="305"/>
                    <a:pt x="3" y="279"/>
                  </a:cubicBezTo>
                  <a:cubicBezTo>
                    <a:pt x="23" y="46"/>
                    <a:pt x="23" y="46"/>
                    <a:pt x="23" y="46"/>
                  </a:cubicBezTo>
                  <a:cubicBezTo>
                    <a:pt x="25" y="19"/>
                    <a:pt x="49" y="0"/>
                    <a:pt x="75" y="2"/>
                  </a:cubicBezTo>
                  <a:cubicBezTo>
                    <a:pt x="531" y="43"/>
                    <a:pt x="531" y="43"/>
                    <a:pt x="531" y="43"/>
                  </a:cubicBezTo>
                  <a:cubicBezTo>
                    <a:pt x="557" y="45"/>
                    <a:pt x="576" y="68"/>
                    <a:pt x="574" y="94"/>
                  </a:cubicBezTo>
                  <a:cubicBezTo>
                    <a:pt x="553" y="328"/>
                    <a:pt x="553" y="328"/>
                    <a:pt x="553" y="328"/>
                  </a:cubicBezTo>
                  <a:cubicBezTo>
                    <a:pt x="551" y="354"/>
                    <a:pt x="528" y="373"/>
                    <a:pt x="502" y="371"/>
                  </a:cubicBezTo>
                  <a:close/>
                </a:path>
              </a:pathLst>
            </a:custGeom>
            <a:solidFill>
              <a:srgbClr val="2E0C0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5" name="iṩļiḍê">
              <a:extLst>
                <a:ext uri="{FF2B5EF4-FFF2-40B4-BE49-F238E27FC236}">
                  <a16:creationId xmlns:a16="http://schemas.microsoft.com/office/drawing/2014/main" id="{918556AC-AF6D-4144-9173-67CF18D92E3C}"/>
                </a:ext>
              </a:extLst>
            </p:cNvPr>
            <p:cNvSpPr/>
            <p:nvPr/>
          </p:nvSpPr>
          <p:spPr bwMode="gray">
            <a:xfrm>
              <a:off x="9732818" y="3788586"/>
              <a:ext cx="87171" cy="160757"/>
            </a:xfrm>
            <a:custGeom>
              <a:avLst/>
              <a:gdLst>
                <a:gd name="T0" fmla="*/ 42 w 309"/>
                <a:gd name="T1" fmla="*/ 0 h 568"/>
                <a:gd name="T2" fmla="*/ 0 w 309"/>
                <a:gd name="T3" fmla="*/ 311 h 568"/>
                <a:gd name="T4" fmla="*/ 50 w 309"/>
                <a:gd name="T5" fmla="*/ 352 h 568"/>
                <a:gd name="T6" fmla="*/ 159 w 309"/>
                <a:gd name="T7" fmla="*/ 527 h 568"/>
                <a:gd name="T8" fmla="*/ 241 w 309"/>
                <a:gd name="T9" fmla="*/ 558 h 568"/>
                <a:gd name="T10" fmla="*/ 263 w 309"/>
                <a:gd name="T11" fmla="*/ 427 h 568"/>
                <a:gd name="T12" fmla="*/ 42 w 309"/>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309" h="568">
                  <a:moveTo>
                    <a:pt x="42" y="0"/>
                  </a:moveTo>
                  <a:cubicBezTo>
                    <a:pt x="0" y="311"/>
                    <a:pt x="0" y="311"/>
                    <a:pt x="0" y="311"/>
                  </a:cubicBezTo>
                  <a:cubicBezTo>
                    <a:pt x="16" y="319"/>
                    <a:pt x="39" y="335"/>
                    <a:pt x="50" y="352"/>
                  </a:cubicBezTo>
                  <a:cubicBezTo>
                    <a:pt x="159" y="527"/>
                    <a:pt x="159" y="527"/>
                    <a:pt x="159" y="527"/>
                  </a:cubicBezTo>
                  <a:cubicBezTo>
                    <a:pt x="176" y="554"/>
                    <a:pt x="210" y="568"/>
                    <a:pt x="241" y="558"/>
                  </a:cubicBezTo>
                  <a:cubicBezTo>
                    <a:pt x="272" y="549"/>
                    <a:pt x="309" y="510"/>
                    <a:pt x="263" y="427"/>
                  </a:cubicBezTo>
                  <a:lnTo>
                    <a:pt x="42" y="0"/>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6" name="ïṡ1iḋe">
              <a:extLst>
                <a:ext uri="{FF2B5EF4-FFF2-40B4-BE49-F238E27FC236}">
                  <a16:creationId xmlns:a16="http://schemas.microsoft.com/office/drawing/2014/main" id="{52705CCB-6D20-4C16-A8C8-6B771EF0DA97}"/>
                </a:ext>
              </a:extLst>
            </p:cNvPr>
            <p:cNvSpPr/>
            <p:nvPr/>
          </p:nvSpPr>
          <p:spPr bwMode="gray">
            <a:xfrm>
              <a:off x="10798113" y="3654998"/>
              <a:ext cx="229814" cy="387175"/>
            </a:xfrm>
            <a:custGeom>
              <a:avLst/>
              <a:gdLst>
                <a:gd name="T0" fmla="*/ 164 w 808"/>
                <a:gd name="T1" fmla="*/ 615 h 1363"/>
                <a:gd name="T2" fmla="*/ 245 w 808"/>
                <a:gd name="T3" fmla="*/ 324 h 1363"/>
                <a:gd name="T4" fmla="*/ 261 w 808"/>
                <a:gd name="T5" fmla="*/ 0 h 1363"/>
                <a:gd name="T6" fmla="*/ 642 w 808"/>
                <a:gd name="T7" fmla="*/ 23 h 1363"/>
                <a:gd name="T8" fmla="*/ 651 w 808"/>
                <a:gd name="T9" fmla="*/ 356 h 1363"/>
                <a:gd name="T10" fmla="*/ 783 w 808"/>
                <a:gd name="T11" fmla="*/ 797 h 1363"/>
                <a:gd name="T12" fmla="*/ 775 w 808"/>
                <a:gd name="T13" fmla="*/ 957 h 1363"/>
                <a:gd name="T14" fmla="*/ 543 w 808"/>
                <a:gd name="T15" fmla="*/ 1286 h 1363"/>
                <a:gd name="T16" fmla="*/ 112 w 808"/>
                <a:gd name="T17" fmla="*/ 1321 h 1363"/>
                <a:gd name="T18" fmla="*/ 171 w 808"/>
                <a:gd name="T19" fmla="*/ 1170 h 1363"/>
                <a:gd name="T20" fmla="*/ 429 w 808"/>
                <a:gd name="T21" fmla="*/ 869 h 1363"/>
                <a:gd name="T22" fmla="*/ 372 w 808"/>
                <a:gd name="T23" fmla="*/ 795 h 1363"/>
                <a:gd name="T24" fmla="*/ 266 w 808"/>
                <a:gd name="T25" fmla="*/ 784 h 1363"/>
                <a:gd name="T26" fmla="*/ 163 w 808"/>
                <a:gd name="T27" fmla="*/ 618 h 1363"/>
                <a:gd name="T28" fmla="*/ 164 w 808"/>
                <a:gd name="T29" fmla="*/ 615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8" h="1363">
                  <a:moveTo>
                    <a:pt x="164" y="615"/>
                  </a:moveTo>
                  <a:cubicBezTo>
                    <a:pt x="164" y="615"/>
                    <a:pt x="263" y="442"/>
                    <a:pt x="245" y="324"/>
                  </a:cubicBezTo>
                  <a:cubicBezTo>
                    <a:pt x="261" y="0"/>
                    <a:pt x="261" y="0"/>
                    <a:pt x="261" y="0"/>
                  </a:cubicBezTo>
                  <a:cubicBezTo>
                    <a:pt x="642" y="23"/>
                    <a:pt x="642" y="23"/>
                    <a:pt x="642" y="23"/>
                  </a:cubicBezTo>
                  <a:cubicBezTo>
                    <a:pt x="651" y="356"/>
                    <a:pt x="651" y="356"/>
                    <a:pt x="651" y="356"/>
                  </a:cubicBezTo>
                  <a:cubicBezTo>
                    <a:pt x="783" y="797"/>
                    <a:pt x="783" y="797"/>
                    <a:pt x="783" y="797"/>
                  </a:cubicBezTo>
                  <a:cubicBezTo>
                    <a:pt x="783" y="797"/>
                    <a:pt x="808" y="919"/>
                    <a:pt x="775" y="957"/>
                  </a:cubicBezTo>
                  <a:cubicBezTo>
                    <a:pt x="775" y="957"/>
                    <a:pt x="688" y="1220"/>
                    <a:pt x="543" y="1286"/>
                  </a:cubicBezTo>
                  <a:cubicBezTo>
                    <a:pt x="543" y="1286"/>
                    <a:pt x="224" y="1363"/>
                    <a:pt x="112" y="1321"/>
                  </a:cubicBezTo>
                  <a:cubicBezTo>
                    <a:pt x="112" y="1321"/>
                    <a:pt x="0" y="1233"/>
                    <a:pt x="171" y="1170"/>
                  </a:cubicBezTo>
                  <a:cubicBezTo>
                    <a:pt x="171" y="1170"/>
                    <a:pt x="539" y="1092"/>
                    <a:pt x="429" y="869"/>
                  </a:cubicBezTo>
                  <a:cubicBezTo>
                    <a:pt x="429" y="869"/>
                    <a:pt x="410" y="826"/>
                    <a:pt x="372" y="795"/>
                  </a:cubicBezTo>
                  <a:cubicBezTo>
                    <a:pt x="341" y="770"/>
                    <a:pt x="299" y="767"/>
                    <a:pt x="266" y="784"/>
                  </a:cubicBezTo>
                  <a:cubicBezTo>
                    <a:pt x="163" y="618"/>
                    <a:pt x="163" y="618"/>
                    <a:pt x="163" y="618"/>
                  </a:cubicBezTo>
                  <a:lnTo>
                    <a:pt x="164" y="615"/>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7" name="ïsľiďè">
              <a:extLst>
                <a:ext uri="{FF2B5EF4-FFF2-40B4-BE49-F238E27FC236}">
                  <a16:creationId xmlns:a16="http://schemas.microsoft.com/office/drawing/2014/main" id="{2F1BE35E-2394-4313-91EA-9AD92943BC2E}"/>
                </a:ext>
              </a:extLst>
            </p:cNvPr>
            <p:cNvSpPr/>
            <p:nvPr/>
          </p:nvSpPr>
          <p:spPr bwMode="gray">
            <a:xfrm>
              <a:off x="10815094" y="3085557"/>
              <a:ext cx="242266" cy="752839"/>
            </a:xfrm>
            <a:custGeom>
              <a:avLst/>
              <a:gdLst>
                <a:gd name="T0" fmla="*/ 143 w 856"/>
                <a:gd name="T1" fmla="*/ 2456 h 2652"/>
                <a:gd name="T2" fmla="*/ 671 w 856"/>
                <a:gd name="T3" fmla="*/ 2530 h 2652"/>
                <a:gd name="T4" fmla="*/ 842 w 856"/>
                <a:gd name="T5" fmla="*/ 521 h 2652"/>
                <a:gd name="T6" fmla="*/ 776 w 856"/>
                <a:gd name="T7" fmla="*/ 0 h 2652"/>
                <a:gd name="T8" fmla="*/ 0 w 856"/>
                <a:gd name="T9" fmla="*/ 249 h 2652"/>
                <a:gd name="T10" fmla="*/ 21 w 856"/>
                <a:gd name="T11" fmla="*/ 370 h 2652"/>
                <a:gd name="T12" fmla="*/ 128 w 856"/>
                <a:gd name="T13" fmla="*/ 1892 h 2652"/>
                <a:gd name="T14" fmla="*/ 122 w 856"/>
                <a:gd name="T15" fmla="*/ 1878 h 2652"/>
                <a:gd name="T16" fmla="*/ 128 w 856"/>
                <a:gd name="T17" fmla="*/ 1893 h 2652"/>
                <a:gd name="T18" fmla="*/ 129 w 856"/>
                <a:gd name="T19" fmla="*/ 1911 h 2652"/>
                <a:gd name="T20" fmla="*/ 135 w 856"/>
                <a:gd name="T21" fmla="*/ 2124 h 2652"/>
                <a:gd name="T22" fmla="*/ 135 w 856"/>
                <a:gd name="T23" fmla="*/ 2159 h 2652"/>
                <a:gd name="T24" fmla="*/ 143 w 856"/>
                <a:gd name="T25" fmla="*/ 2456 h 2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6" h="2652">
                  <a:moveTo>
                    <a:pt x="143" y="2456"/>
                  </a:moveTo>
                  <a:cubicBezTo>
                    <a:pt x="468" y="2652"/>
                    <a:pt x="671" y="2530"/>
                    <a:pt x="671" y="2530"/>
                  </a:cubicBezTo>
                  <a:cubicBezTo>
                    <a:pt x="842" y="521"/>
                    <a:pt x="842" y="521"/>
                    <a:pt x="842" y="521"/>
                  </a:cubicBezTo>
                  <a:cubicBezTo>
                    <a:pt x="856" y="334"/>
                    <a:pt x="821" y="102"/>
                    <a:pt x="776" y="0"/>
                  </a:cubicBezTo>
                  <a:cubicBezTo>
                    <a:pt x="0" y="249"/>
                    <a:pt x="0" y="249"/>
                    <a:pt x="0" y="249"/>
                  </a:cubicBezTo>
                  <a:cubicBezTo>
                    <a:pt x="21" y="370"/>
                    <a:pt x="21" y="370"/>
                    <a:pt x="21" y="370"/>
                  </a:cubicBezTo>
                  <a:cubicBezTo>
                    <a:pt x="128" y="1892"/>
                    <a:pt x="128" y="1892"/>
                    <a:pt x="128" y="1892"/>
                  </a:cubicBezTo>
                  <a:cubicBezTo>
                    <a:pt x="122" y="1878"/>
                    <a:pt x="122" y="1878"/>
                    <a:pt x="122" y="1878"/>
                  </a:cubicBezTo>
                  <a:cubicBezTo>
                    <a:pt x="128" y="1893"/>
                    <a:pt x="128" y="1893"/>
                    <a:pt x="128" y="1893"/>
                  </a:cubicBezTo>
                  <a:cubicBezTo>
                    <a:pt x="129" y="1911"/>
                    <a:pt x="129" y="1911"/>
                    <a:pt x="129" y="1911"/>
                  </a:cubicBezTo>
                  <a:cubicBezTo>
                    <a:pt x="135" y="2124"/>
                    <a:pt x="135" y="2124"/>
                    <a:pt x="135" y="2124"/>
                  </a:cubicBezTo>
                  <a:cubicBezTo>
                    <a:pt x="135" y="2159"/>
                    <a:pt x="135" y="2159"/>
                    <a:pt x="135" y="2159"/>
                  </a:cubicBezTo>
                  <a:lnTo>
                    <a:pt x="143" y="2456"/>
                  </a:lnTo>
                  <a:close/>
                </a:path>
              </a:pathLst>
            </a:custGeom>
            <a:solidFill>
              <a:srgbClr val="AFD8D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8" name="iŝļîde">
              <a:extLst>
                <a:ext uri="{FF2B5EF4-FFF2-40B4-BE49-F238E27FC236}">
                  <a16:creationId xmlns:a16="http://schemas.microsoft.com/office/drawing/2014/main" id="{1DF22A64-79E1-4BA5-A01D-C1704B93B26B}"/>
                </a:ext>
              </a:extLst>
            </p:cNvPr>
            <p:cNvSpPr/>
            <p:nvPr/>
          </p:nvSpPr>
          <p:spPr bwMode="gray">
            <a:xfrm>
              <a:off x="10773206" y="3882548"/>
              <a:ext cx="164152" cy="106417"/>
            </a:xfrm>
            <a:custGeom>
              <a:avLst/>
              <a:gdLst>
                <a:gd name="T0" fmla="*/ 75 w 576"/>
                <a:gd name="T1" fmla="*/ 371 h 373"/>
                <a:gd name="T2" fmla="*/ 530 w 576"/>
                <a:gd name="T3" fmla="*/ 331 h 373"/>
                <a:gd name="T4" fmla="*/ 574 w 576"/>
                <a:gd name="T5" fmla="*/ 279 h 373"/>
                <a:gd name="T6" fmla="*/ 553 w 576"/>
                <a:gd name="T7" fmla="*/ 46 h 373"/>
                <a:gd name="T8" fmla="*/ 501 w 576"/>
                <a:gd name="T9" fmla="*/ 2 h 373"/>
                <a:gd name="T10" fmla="*/ 46 w 576"/>
                <a:gd name="T11" fmla="*/ 43 h 373"/>
                <a:gd name="T12" fmla="*/ 2 w 576"/>
                <a:gd name="T13" fmla="*/ 94 h 373"/>
                <a:gd name="T14" fmla="*/ 23 w 576"/>
                <a:gd name="T15" fmla="*/ 328 h 373"/>
                <a:gd name="T16" fmla="*/ 75 w 576"/>
                <a:gd name="T17" fmla="*/ 37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373">
                  <a:moveTo>
                    <a:pt x="75" y="371"/>
                  </a:moveTo>
                  <a:cubicBezTo>
                    <a:pt x="530" y="331"/>
                    <a:pt x="530" y="331"/>
                    <a:pt x="530" y="331"/>
                  </a:cubicBezTo>
                  <a:cubicBezTo>
                    <a:pt x="557" y="328"/>
                    <a:pt x="576" y="305"/>
                    <a:pt x="574" y="279"/>
                  </a:cubicBezTo>
                  <a:cubicBezTo>
                    <a:pt x="553" y="46"/>
                    <a:pt x="553" y="46"/>
                    <a:pt x="553" y="46"/>
                  </a:cubicBezTo>
                  <a:cubicBezTo>
                    <a:pt x="551" y="19"/>
                    <a:pt x="528" y="0"/>
                    <a:pt x="501" y="2"/>
                  </a:cubicBezTo>
                  <a:cubicBezTo>
                    <a:pt x="46" y="43"/>
                    <a:pt x="46" y="43"/>
                    <a:pt x="46" y="43"/>
                  </a:cubicBezTo>
                  <a:cubicBezTo>
                    <a:pt x="19" y="45"/>
                    <a:pt x="0" y="68"/>
                    <a:pt x="2" y="94"/>
                  </a:cubicBezTo>
                  <a:cubicBezTo>
                    <a:pt x="23" y="328"/>
                    <a:pt x="23" y="328"/>
                    <a:pt x="23" y="328"/>
                  </a:cubicBezTo>
                  <a:cubicBezTo>
                    <a:pt x="25" y="354"/>
                    <a:pt x="48" y="373"/>
                    <a:pt x="75" y="371"/>
                  </a:cubicBezTo>
                  <a:close/>
                </a:path>
              </a:pathLst>
            </a:custGeom>
            <a:solidFill>
              <a:srgbClr val="2E0C0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99" name="îsľîḓè">
              <a:extLst>
                <a:ext uri="{FF2B5EF4-FFF2-40B4-BE49-F238E27FC236}">
                  <a16:creationId xmlns:a16="http://schemas.microsoft.com/office/drawing/2014/main" id="{398D1F0A-51A0-4402-8525-CC2B984C6440}"/>
                </a:ext>
              </a:extLst>
            </p:cNvPr>
            <p:cNvSpPr/>
            <p:nvPr/>
          </p:nvSpPr>
          <p:spPr bwMode="gray">
            <a:xfrm>
              <a:off x="10787924" y="3788586"/>
              <a:ext cx="88303" cy="160757"/>
            </a:xfrm>
            <a:custGeom>
              <a:avLst/>
              <a:gdLst>
                <a:gd name="T0" fmla="*/ 268 w 309"/>
                <a:gd name="T1" fmla="*/ 0 h 568"/>
                <a:gd name="T2" fmla="*/ 309 w 309"/>
                <a:gd name="T3" fmla="*/ 311 h 568"/>
                <a:gd name="T4" fmla="*/ 259 w 309"/>
                <a:gd name="T5" fmla="*/ 352 h 568"/>
                <a:gd name="T6" fmla="*/ 150 w 309"/>
                <a:gd name="T7" fmla="*/ 527 h 568"/>
                <a:gd name="T8" fmla="*/ 69 w 309"/>
                <a:gd name="T9" fmla="*/ 558 h 568"/>
                <a:gd name="T10" fmla="*/ 47 w 309"/>
                <a:gd name="T11" fmla="*/ 427 h 568"/>
                <a:gd name="T12" fmla="*/ 268 w 309"/>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309" h="568">
                  <a:moveTo>
                    <a:pt x="268" y="0"/>
                  </a:moveTo>
                  <a:cubicBezTo>
                    <a:pt x="309" y="311"/>
                    <a:pt x="309" y="311"/>
                    <a:pt x="309" y="311"/>
                  </a:cubicBezTo>
                  <a:cubicBezTo>
                    <a:pt x="293" y="319"/>
                    <a:pt x="270" y="335"/>
                    <a:pt x="259" y="352"/>
                  </a:cubicBezTo>
                  <a:cubicBezTo>
                    <a:pt x="150" y="527"/>
                    <a:pt x="150" y="527"/>
                    <a:pt x="150" y="527"/>
                  </a:cubicBezTo>
                  <a:cubicBezTo>
                    <a:pt x="133" y="554"/>
                    <a:pt x="99" y="568"/>
                    <a:pt x="69" y="558"/>
                  </a:cubicBezTo>
                  <a:cubicBezTo>
                    <a:pt x="38" y="549"/>
                    <a:pt x="0" y="510"/>
                    <a:pt x="47" y="427"/>
                  </a:cubicBezTo>
                  <a:lnTo>
                    <a:pt x="268" y="0"/>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0" name="ïś1ïḍè">
              <a:extLst>
                <a:ext uri="{FF2B5EF4-FFF2-40B4-BE49-F238E27FC236}">
                  <a16:creationId xmlns:a16="http://schemas.microsoft.com/office/drawing/2014/main" id="{E5D4CA62-DE12-4706-9998-5F1F2C8526CE}"/>
                </a:ext>
              </a:extLst>
            </p:cNvPr>
            <p:cNvSpPr/>
            <p:nvPr/>
          </p:nvSpPr>
          <p:spPr bwMode="gray">
            <a:xfrm>
              <a:off x="9763383" y="2768573"/>
              <a:ext cx="216229" cy="486799"/>
            </a:xfrm>
            <a:custGeom>
              <a:avLst/>
              <a:gdLst>
                <a:gd name="T0" fmla="*/ 106 w 760"/>
                <a:gd name="T1" fmla="*/ 175 h 1717"/>
                <a:gd name="T2" fmla="*/ 1 w 760"/>
                <a:gd name="T3" fmla="*/ 1644 h 1717"/>
                <a:gd name="T4" fmla="*/ 17 w 760"/>
                <a:gd name="T5" fmla="*/ 1663 h 1717"/>
                <a:gd name="T6" fmla="*/ 459 w 760"/>
                <a:gd name="T7" fmla="*/ 1715 h 1717"/>
                <a:gd name="T8" fmla="*/ 479 w 760"/>
                <a:gd name="T9" fmla="*/ 1700 h 1717"/>
                <a:gd name="T10" fmla="*/ 741 w 760"/>
                <a:gd name="T11" fmla="*/ 246 h 1717"/>
                <a:gd name="T12" fmla="*/ 582 w 760"/>
                <a:gd name="T13" fmla="*/ 36 h 1717"/>
                <a:gd name="T14" fmla="*/ 302 w 760"/>
                <a:gd name="T15" fmla="*/ 9 h 1717"/>
                <a:gd name="T16" fmla="*/ 106 w 760"/>
                <a:gd name="T17" fmla="*/ 175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0" h="1717">
                  <a:moveTo>
                    <a:pt x="106" y="175"/>
                  </a:moveTo>
                  <a:cubicBezTo>
                    <a:pt x="1" y="1644"/>
                    <a:pt x="1" y="1644"/>
                    <a:pt x="1" y="1644"/>
                  </a:cubicBezTo>
                  <a:cubicBezTo>
                    <a:pt x="0" y="1654"/>
                    <a:pt x="7" y="1662"/>
                    <a:pt x="17" y="1663"/>
                  </a:cubicBezTo>
                  <a:cubicBezTo>
                    <a:pt x="459" y="1715"/>
                    <a:pt x="459" y="1715"/>
                    <a:pt x="459" y="1715"/>
                  </a:cubicBezTo>
                  <a:cubicBezTo>
                    <a:pt x="469" y="1717"/>
                    <a:pt x="477" y="1710"/>
                    <a:pt x="479" y="1700"/>
                  </a:cubicBezTo>
                  <a:cubicBezTo>
                    <a:pt x="741" y="246"/>
                    <a:pt x="741" y="246"/>
                    <a:pt x="741" y="246"/>
                  </a:cubicBezTo>
                  <a:cubicBezTo>
                    <a:pt x="760" y="143"/>
                    <a:pt x="686" y="46"/>
                    <a:pt x="582" y="36"/>
                  </a:cubicBezTo>
                  <a:cubicBezTo>
                    <a:pt x="302" y="9"/>
                    <a:pt x="302" y="9"/>
                    <a:pt x="302" y="9"/>
                  </a:cubicBezTo>
                  <a:cubicBezTo>
                    <a:pt x="202" y="0"/>
                    <a:pt x="114" y="74"/>
                    <a:pt x="106" y="175"/>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1" name="î$ľíḑe">
              <a:extLst>
                <a:ext uri="{FF2B5EF4-FFF2-40B4-BE49-F238E27FC236}">
                  <a16:creationId xmlns:a16="http://schemas.microsoft.com/office/drawing/2014/main" id="{FEFB10FF-2F1F-4F50-A526-18F76A72001C}"/>
                </a:ext>
              </a:extLst>
            </p:cNvPr>
            <p:cNvSpPr/>
            <p:nvPr/>
          </p:nvSpPr>
          <p:spPr bwMode="gray">
            <a:xfrm>
              <a:off x="10627166" y="2768573"/>
              <a:ext cx="215097" cy="486798"/>
            </a:xfrm>
            <a:custGeom>
              <a:avLst/>
              <a:gdLst>
                <a:gd name="T0" fmla="*/ 653 w 759"/>
                <a:gd name="T1" fmla="*/ 175 h 1717"/>
                <a:gd name="T2" fmla="*/ 758 w 759"/>
                <a:gd name="T3" fmla="*/ 1644 h 1717"/>
                <a:gd name="T4" fmla="*/ 742 w 759"/>
                <a:gd name="T5" fmla="*/ 1663 h 1717"/>
                <a:gd name="T6" fmla="*/ 300 w 759"/>
                <a:gd name="T7" fmla="*/ 1715 h 1717"/>
                <a:gd name="T8" fmla="*/ 280 w 759"/>
                <a:gd name="T9" fmla="*/ 1700 h 1717"/>
                <a:gd name="T10" fmla="*/ 18 w 759"/>
                <a:gd name="T11" fmla="*/ 246 h 1717"/>
                <a:gd name="T12" fmla="*/ 177 w 759"/>
                <a:gd name="T13" fmla="*/ 36 h 1717"/>
                <a:gd name="T14" fmla="*/ 457 w 759"/>
                <a:gd name="T15" fmla="*/ 9 h 1717"/>
                <a:gd name="T16" fmla="*/ 653 w 759"/>
                <a:gd name="T17" fmla="*/ 175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717">
                  <a:moveTo>
                    <a:pt x="653" y="175"/>
                  </a:moveTo>
                  <a:cubicBezTo>
                    <a:pt x="758" y="1644"/>
                    <a:pt x="758" y="1644"/>
                    <a:pt x="758" y="1644"/>
                  </a:cubicBezTo>
                  <a:cubicBezTo>
                    <a:pt x="759" y="1654"/>
                    <a:pt x="752" y="1662"/>
                    <a:pt x="742" y="1663"/>
                  </a:cubicBezTo>
                  <a:cubicBezTo>
                    <a:pt x="300" y="1715"/>
                    <a:pt x="300" y="1715"/>
                    <a:pt x="300" y="1715"/>
                  </a:cubicBezTo>
                  <a:cubicBezTo>
                    <a:pt x="291" y="1717"/>
                    <a:pt x="282" y="1710"/>
                    <a:pt x="280" y="1700"/>
                  </a:cubicBezTo>
                  <a:cubicBezTo>
                    <a:pt x="18" y="246"/>
                    <a:pt x="18" y="246"/>
                    <a:pt x="18" y="246"/>
                  </a:cubicBezTo>
                  <a:cubicBezTo>
                    <a:pt x="0" y="143"/>
                    <a:pt x="73" y="46"/>
                    <a:pt x="177" y="36"/>
                  </a:cubicBezTo>
                  <a:cubicBezTo>
                    <a:pt x="457" y="9"/>
                    <a:pt x="457" y="9"/>
                    <a:pt x="457" y="9"/>
                  </a:cubicBezTo>
                  <a:cubicBezTo>
                    <a:pt x="557" y="0"/>
                    <a:pt x="646" y="74"/>
                    <a:pt x="653" y="175"/>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2" name="íṧľiḓe">
              <a:extLst>
                <a:ext uri="{FF2B5EF4-FFF2-40B4-BE49-F238E27FC236}">
                  <a16:creationId xmlns:a16="http://schemas.microsoft.com/office/drawing/2014/main" id="{07BC4961-842B-49F6-A763-CF5C012CA0C7}"/>
                </a:ext>
              </a:extLst>
            </p:cNvPr>
            <p:cNvSpPr/>
            <p:nvPr/>
          </p:nvSpPr>
          <p:spPr bwMode="gray">
            <a:xfrm>
              <a:off x="10369058" y="4912750"/>
              <a:ext cx="747177" cy="1092466"/>
            </a:xfrm>
            <a:custGeom>
              <a:avLst/>
              <a:gdLst>
                <a:gd name="T0" fmla="*/ 2249 w 2627"/>
                <a:gd name="T1" fmla="*/ 3802 h 3852"/>
                <a:gd name="T2" fmla="*/ 2028 w 2627"/>
                <a:gd name="T3" fmla="*/ 3852 h 3852"/>
                <a:gd name="T4" fmla="*/ 495 w 2627"/>
                <a:gd name="T5" fmla="*/ 3852 h 3852"/>
                <a:gd name="T6" fmla="*/ 225 w 2627"/>
                <a:gd name="T7" fmla="*/ 3759 h 3852"/>
                <a:gd name="T8" fmla="*/ 188 w 2627"/>
                <a:gd name="T9" fmla="*/ 3727 h 3852"/>
                <a:gd name="T10" fmla="*/ 0 w 2627"/>
                <a:gd name="T11" fmla="*/ 3295 h 3852"/>
                <a:gd name="T12" fmla="*/ 0 w 2627"/>
                <a:gd name="T13" fmla="*/ 0 h 3852"/>
                <a:gd name="T14" fmla="*/ 1625 w 2627"/>
                <a:gd name="T15" fmla="*/ 0 h 3852"/>
                <a:gd name="T16" fmla="*/ 1599 w 2627"/>
                <a:gd name="T17" fmla="*/ 2383 h 3852"/>
                <a:gd name="T18" fmla="*/ 1683 w 2627"/>
                <a:gd name="T19" fmla="*/ 2613 h 3852"/>
                <a:gd name="T20" fmla="*/ 1692 w 2627"/>
                <a:gd name="T21" fmla="*/ 2623 h 3852"/>
                <a:gd name="T22" fmla="*/ 1902 w 2627"/>
                <a:gd name="T23" fmla="*/ 2738 h 3852"/>
                <a:gd name="T24" fmla="*/ 2375 w 2627"/>
                <a:gd name="T25" fmla="*/ 2930 h 3852"/>
                <a:gd name="T26" fmla="*/ 2249 w 2627"/>
                <a:gd name="T27" fmla="*/ 3802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7" h="3852">
                  <a:moveTo>
                    <a:pt x="2249" y="3802"/>
                  </a:moveTo>
                  <a:cubicBezTo>
                    <a:pt x="2181" y="3836"/>
                    <a:pt x="2105" y="3852"/>
                    <a:pt x="2028" y="3852"/>
                  </a:cubicBezTo>
                  <a:cubicBezTo>
                    <a:pt x="495" y="3852"/>
                    <a:pt x="495" y="3852"/>
                    <a:pt x="495" y="3852"/>
                  </a:cubicBezTo>
                  <a:cubicBezTo>
                    <a:pt x="386" y="3852"/>
                    <a:pt x="297" y="3813"/>
                    <a:pt x="225" y="3759"/>
                  </a:cubicBezTo>
                  <a:cubicBezTo>
                    <a:pt x="212" y="3748"/>
                    <a:pt x="200" y="3738"/>
                    <a:pt x="188" y="3727"/>
                  </a:cubicBezTo>
                  <a:cubicBezTo>
                    <a:pt x="66" y="3617"/>
                    <a:pt x="0" y="3459"/>
                    <a:pt x="0" y="3295"/>
                  </a:cubicBezTo>
                  <a:cubicBezTo>
                    <a:pt x="0" y="0"/>
                    <a:pt x="0" y="0"/>
                    <a:pt x="0" y="0"/>
                  </a:cubicBezTo>
                  <a:cubicBezTo>
                    <a:pt x="1625" y="0"/>
                    <a:pt x="1625" y="0"/>
                    <a:pt x="1625" y="0"/>
                  </a:cubicBezTo>
                  <a:cubicBezTo>
                    <a:pt x="1599" y="2383"/>
                    <a:pt x="1599" y="2383"/>
                    <a:pt x="1599" y="2383"/>
                  </a:cubicBezTo>
                  <a:cubicBezTo>
                    <a:pt x="1598" y="2467"/>
                    <a:pt x="1628" y="2549"/>
                    <a:pt x="1683" y="2613"/>
                  </a:cubicBezTo>
                  <a:cubicBezTo>
                    <a:pt x="1692" y="2623"/>
                    <a:pt x="1692" y="2623"/>
                    <a:pt x="1692" y="2623"/>
                  </a:cubicBezTo>
                  <a:cubicBezTo>
                    <a:pt x="1746" y="2685"/>
                    <a:pt x="1820" y="2736"/>
                    <a:pt x="1902" y="2738"/>
                  </a:cubicBezTo>
                  <a:cubicBezTo>
                    <a:pt x="2271" y="2750"/>
                    <a:pt x="2375" y="2930"/>
                    <a:pt x="2375" y="2930"/>
                  </a:cubicBezTo>
                  <a:cubicBezTo>
                    <a:pt x="2627" y="3373"/>
                    <a:pt x="2418" y="3719"/>
                    <a:pt x="2249" y="3802"/>
                  </a:cubicBezTo>
                  <a:close/>
                </a:path>
              </a:pathLst>
            </a:custGeom>
            <a:solidFill>
              <a:schemeClr val="bg1">
                <a:lumMod val="75000"/>
              </a:schemeClr>
            </a:solidFill>
            <a:ln>
              <a:noFill/>
            </a:ln>
          </p:spPr>
          <p:txBody>
            <a:bodyPr wrap="square" anchor="ctr">
              <a:noAutofit/>
            </a:bodyPr>
            <a:lstStyle/>
            <a:p>
              <a:pPr algn="ctr"/>
              <a:endParaRPr>
                <a:latin typeface="Huawei Sans" panose="020C0503030203020204" pitchFamily="34" charset="0"/>
              </a:endParaRPr>
            </a:p>
          </p:txBody>
        </p:sp>
        <p:sp>
          <p:nvSpPr>
            <p:cNvPr id="103" name="ïslîḍe">
              <a:extLst>
                <a:ext uri="{FF2B5EF4-FFF2-40B4-BE49-F238E27FC236}">
                  <a16:creationId xmlns:a16="http://schemas.microsoft.com/office/drawing/2014/main" id="{D0790D7F-4D03-49E0-8F88-E5369A900647}"/>
                </a:ext>
              </a:extLst>
            </p:cNvPr>
            <p:cNvSpPr/>
            <p:nvPr/>
          </p:nvSpPr>
          <p:spPr bwMode="gray">
            <a:xfrm>
              <a:off x="10369058" y="5029355"/>
              <a:ext cx="460761" cy="174342"/>
            </a:xfrm>
            <a:custGeom>
              <a:avLst/>
              <a:gdLst>
                <a:gd name="T0" fmla="*/ 385 w 407"/>
                <a:gd name="T1" fmla="*/ 0 h 154"/>
                <a:gd name="T2" fmla="*/ 0 w 407"/>
                <a:gd name="T3" fmla="*/ 95 h 154"/>
                <a:gd name="T4" fmla="*/ 406 w 407"/>
                <a:gd name="T5" fmla="*/ 154 h 154"/>
                <a:gd name="T6" fmla="*/ 407 w 407"/>
                <a:gd name="T7" fmla="*/ 0 h 154"/>
                <a:gd name="T8" fmla="*/ 385 w 407"/>
                <a:gd name="T9" fmla="*/ 0 h 154"/>
              </a:gdLst>
              <a:ahLst/>
              <a:cxnLst>
                <a:cxn ang="0">
                  <a:pos x="T0" y="T1"/>
                </a:cxn>
                <a:cxn ang="0">
                  <a:pos x="T2" y="T3"/>
                </a:cxn>
                <a:cxn ang="0">
                  <a:pos x="T4" y="T5"/>
                </a:cxn>
                <a:cxn ang="0">
                  <a:pos x="T6" y="T7"/>
                </a:cxn>
                <a:cxn ang="0">
                  <a:pos x="T8" y="T9"/>
                </a:cxn>
              </a:cxnLst>
              <a:rect l="0" t="0" r="r" b="b"/>
              <a:pathLst>
                <a:path w="407" h="154">
                  <a:moveTo>
                    <a:pt x="385" y="0"/>
                  </a:moveTo>
                  <a:lnTo>
                    <a:pt x="0" y="95"/>
                  </a:lnTo>
                  <a:lnTo>
                    <a:pt x="406" y="154"/>
                  </a:lnTo>
                  <a:lnTo>
                    <a:pt x="407" y="0"/>
                  </a:lnTo>
                  <a:lnTo>
                    <a:pt x="385" y="0"/>
                  </a:lnTo>
                  <a:close/>
                </a:path>
              </a:pathLst>
            </a:custGeom>
            <a:solidFill>
              <a:schemeClr val="bg1">
                <a:lumMod val="95000"/>
              </a:schemeClr>
            </a:solidFill>
            <a:ln>
              <a:noFill/>
            </a:ln>
          </p:spPr>
          <p:txBody>
            <a:bodyPr wrap="square" anchor="ctr">
              <a:noAutofit/>
            </a:bodyPr>
            <a:lstStyle/>
            <a:p>
              <a:pPr algn="ctr"/>
              <a:endParaRPr>
                <a:latin typeface="Huawei Sans" panose="020C0503030203020204" pitchFamily="34" charset="0"/>
              </a:endParaRPr>
            </a:p>
          </p:txBody>
        </p:sp>
        <p:sp>
          <p:nvSpPr>
            <p:cNvPr id="104" name="îṩľîḑè">
              <a:extLst>
                <a:ext uri="{FF2B5EF4-FFF2-40B4-BE49-F238E27FC236}">
                  <a16:creationId xmlns:a16="http://schemas.microsoft.com/office/drawing/2014/main" id="{9C9A2096-A287-4B1C-AAF7-6E5F4F5147CD}"/>
                </a:ext>
              </a:extLst>
            </p:cNvPr>
            <p:cNvSpPr/>
            <p:nvPr/>
          </p:nvSpPr>
          <p:spPr bwMode="gray">
            <a:xfrm>
              <a:off x="10369058" y="5254641"/>
              <a:ext cx="458496" cy="216229"/>
            </a:xfrm>
            <a:custGeom>
              <a:avLst/>
              <a:gdLst>
                <a:gd name="T0" fmla="*/ 0 w 1613"/>
                <a:gd name="T1" fmla="*/ 0 h 762"/>
                <a:gd name="T2" fmla="*/ 1613 w 1613"/>
                <a:gd name="T3" fmla="*/ 149 h 762"/>
                <a:gd name="T4" fmla="*/ 0 w 1613"/>
                <a:gd name="T5" fmla="*/ 762 h 762"/>
                <a:gd name="T6" fmla="*/ 0 w 1613"/>
                <a:gd name="T7" fmla="*/ 0 h 762"/>
              </a:gdLst>
              <a:ahLst/>
              <a:cxnLst>
                <a:cxn ang="0">
                  <a:pos x="T0" y="T1"/>
                </a:cxn>
                <a:cxn ang="0">
                  <a:pos x="T2" y="T3"/>
                </a:cxn>
                <a:cxn ang="0">
                  <a:pos x="T4" y="T5"/>
                </a:cxn>
                <a:cxn ang="0">
                  <a:pos x="T6" y="T7"/>
                </a:cxn>
              </a:cxnLst>
              <a:rect l="0" t="0" r="r" b="b"/>
              <a:pathLst>
                <a:path w="1613" h="762">
                  <a:moveTo>
                    <a:pt x="0" y="0"/>
                  </a:moveTo>
                  <a:cubicBezTo>
                    <a:pt x="1613" y="149"/>
                    <a:pt x="1613" y="149"/>
                    <a:pt x="1613" y="149"/>
                  </a:cubicBezTo>
                  <a:cubicBezTo>
                    <a:pt x="1613" y="149"/>
                    <a:pt x="276" y="211"/>
                    <a:pt x="0" y="762"/>
                  </a:cubicBezTo>
                  <a:lnTo>
                    <a:pt x="0" y="0"/>
                  </a:lnTo>
                  <a:close/>
                </a:path>
              </a:pathLst>
            </a:custGeom>
            <a:solidFill>
              <a:schemeClr val="bg1">
                <a:lumMod val="95000"/>
              </a:schemeClr>
            </a:solidFill>
            <a:ln>
              <a:noFill/>
            </a:ln>
          </p:spPr>
          <p:txBody>
            <a:bodyPr wrap="square" anchor="ctr">
              <a:noAutofit/>
            </a:bodyPr>
            <a:lstStyle/>
            <a:p>
              <a:pPr algn="ctr"/>
              <a:endParaRPr>
                <a:latin typeface="Huawei Sans" panose="020C0503030203020204" pitchFamily="34" charset="0"/>
              </a:endParaRPr>
            </a:p>
          </p:txBody>
        </p:sp>
        <p:sp>
          <p:nvSpPr>
            <p:cNvPr id="105" name="í$ļîḋe">
              <a:extLst>
                <a:ext uri="{FF2B5EF4-FFF2-40B4-BE49-F238E27FC236}">
                  <a16:creationId xmlns:a16="http://schemas.microsoft.com/office/drawing/2014/main" id="{E9BFF310-9C07-4942-B671-63AD56CFA2B3}"/>
                </a:ext>
              </a:extLst>
            </p:cNvPr>
            <p:cNvSpPr/>
            <p:nvPr/>
          </p:nvSpPr>
          <p:spPr bwMode="gray">
            <a:xfrm>
              <a:off x="10369053" y="5430114"/>
              <a:ext cx="456232" cy="262643"/>
            </a:xfrm>
            <a:custGeom>
              <a:avLst/>
              <a:gdLst>
                <a:gd name="T0" fmla="*/ 1608 w 1608"/>
                <a:gd name="T1" fmla="*/ 0 h 923"/>
                <a:gd name="T2" fmla="*/ 1602 w 1608"/>
                <a:gd name="T3" fmla="*/ 573 h 923"/>
                <a:gd name="T4" fmla="*/ 0 w 1608"/>
                <a:gd name="T5" fmla="*/ 923 h 923"/>
                <a:gd name="T6" fmla="*/ 1608 w 1608"/>
                <a:gd name="T7" fmla="*/ 0 h 923"/>
              </a:gdLst>
              <a:ahLst/>
              <a:cxnLst>
                <a:cxn ang="0">
                  <a:pos x="T0" y="T1"/>
                </a:cxn>
                <a:cxn ang="0">
                  <a:pos x="T2" y="T3"/>
                </a:cxn>
                <a:cxn ang="0">
                  <a:pos x="T4" y="T5"/>
                </a:cxn>
                <a:cxn ang="0">
                  <a:pos x="T6" y="T7"/>
                </a:cxn>
              </a:cxnLst>
              <a:rect l="0" t="0" r="r" b="b"/>
              <a:pathLst>
                <a:path w="1608" h="923">
                  <a:moveTo>
                    <a:pt x="1608" y="0"/>
                  </a:moveTo>
                  <a:cubicBezTo>
                    <a:pt x="1602" y="573"/>
                    <a:pt x="1602" y="573"/>
                    <a:pt x="1602" y="573"/>
                  </a:cubicBezTo>
                  <a:cubicBezTo>
                    <a:pt x="0" y="923"/>
                    <a:pt x="0" y="923"/>
                    <a:pt x="0" y="923"/>
                  </a:cubicBezTo>
                  <a:cubicBezTo>
                    <a:pt x="0" y="923"/>
                    <a:pt x="791" y="204"/>
                    <a:pt x="1608" y="0"/>
                  </a:cubicBezTo>
                  <a:close/>
                </a:path>
              </a:pathLst>
            </a:custGeom>
            <a:solidFill>
              <a:schemeClr val="bg1">
                <a:lumMod val="95000"/>
              </a:schemeClr>
            </a:solidFill>
            <a:ln>
              <a:noFill/>
            </a:ln>
          </p:spPr>
          <p:txBody>
            <a:bodyPr wrap="square" anchor="ctr">
              <a:noAutofit/>
            </a:bodyPr>
            <a:lstStyle/>
            <a:p>
              <a:pPr algn="ctr"/>
              <a:endParaRPr>
                <a:latin typeface="Huawei Sans" panose="020C0503030203020204" pitchFamily="34" charset="0"/>
              </a:endParaRPr>
            </a:p>
          </p:txBody>
        </p:sp>
        <p:sp>
          <p:nvSpPr>
            <p:cNvPr id="106" name="išḷiḍê">
              <a:extLst>
                <a:ext uri="{FF2B5EF4-FFF2-40B4-BE49-F238E27FC236}">
                  <a16:creationId xmlns:a16="http://schemas.microsoft.com/office/drawing/2014/main" id="{3BE80F10-B692-41DD-8E71-F9B48F188237}"/>
                </a:ext>
              </a:extLst>
            </p:cNvPr>
            <p:cNvSpPr/>
            <p:nvPr/>
          </p:nvSpPr>
          <p:spPr bwMode="gray">
            <a:xfrm>
              <a:off x="10433586" y="5692759"/>
              <a:ext cx="468684" cy="312457"/>
            </a:xfrm>
            <a:custGeom>
              <a:avLst/>
              <a:gdLst>
                <a:gd name="T0" fmla="*/ 1648 w 1648"/>
                <a:gd name="T1" fmla="*/ 0 h 1102"/>
                <a:gd name="T2" fmla="*/ 1120 w 1648"/>
                <a:gd name="T3" fmla="*/ 1102 h 1102"/>
                <a:gd name="T4" fmla="*/ 270 w 1648"/>
                <a:gd name="T5" fmla="*/ 1102 h 1102"/>
                <a:gd name="T6" fmla="*/ 0 w 1648"/>
                <a:gd name="T7" fmla="*/ 1008 h 1102"/>
                <a:gd name="T8" fmla="*/ 1648 w 1648"/>
                <a:gd name="T9" fmla="*/ 0 h 1102"/>
              </a:gdLst>
              <a:ahLst/>
              <a:cxnLst>
                <a:cxn ang="0">
                  <a:pos x="T0" y="T1"/>
                </a:cxn>
                <a:cxn ang="0">
                  <a:pos x="T2" y="T3"/>
                </a:cxn>
                <a:cxn ang="0">
                  <a:pos x="T4" y="T5"/>
                </a:cxn>
                <a:cxn ang="0">
                  <a:pos x="T6" y="T7"/>
                </a:cxn>
                <a:cxn ang="0">
                  <a:pos x="T8" y="T9"/>
                </a:cxn>
              </a:cxnLst>
              <a:rect l="0" t="0" r="r" b="b"/>
              <a:pathLst>
                <a:path w="1648" h="1102">
                  <a:moveTo>
                    <a:pt x="1648" y="0"/>
                  </a:moveTo>
                  <a:cubicBezTo>
                    <a:pt x="1120" y="1102"/>
                    <a:pt x="1120" y="1102"/>
                    <a:pt x="1120" y="1102"/>
                  </a:cubicBezTo>
                  <a:cubicBezTo>
                    <a:pt x="270" y="1102"/>
                    <a:pt x="270" y="1102"/>
                    <a:pt x="270" y="1102"/>
                  </a:cubicBezTo>
                  <a:cubicBezTo>
                    <a:pt x="161" y="1102"/>
                    <a:pt x="72" y="1063"/>
                    <a:pt x="0" y="1008"/>
                  </a:cubicBezTo>
                  <a:lnTo>
                    <a:pt x="1648" y="0"/>
                  </a:lnTo>
                  <a:close/>
                </a:path>
              </a:pathLst>
            </a:custGeom>
            <a:solidFill>
              <a:schemeClr val="bg1">
                <a:lumMod val="95000"/>
              </a:schemeClr>
            </a:solidFill>
            <a:ln>
              <a:noFill/>
            </a:ln>
          </p:spPr>
          <p:txBody>
            <a:bodyPr wrap="square" anchor="ctr">
              <a:noAutofit/>
            </a:bodyPr>
            <a:lstStyle/>
            <a:p>
              <a:pPr algn="ctr"/>
              <a:endParaRPr>
                <a:latin typeface="Huawei Sans" panose="020C0503030203020204" pitchFamily="34" charset="0"/>
              </a:endParaRPr>
            </a:p>
          </p:txBody>
        </p:sp>
        <p:sp>
          <p:nvSpPr>
            <p:cNvPr id="91" name="ïšlîḓè">
              <a:extLst>
                <a:ext uri="{FF2B5EF4-FFF2-40B4-BE49-F238E27FC236}">
                  <a16:creationId xmlns:a16="http://schemas.microsoft.com/office/drawing/2014/main" id="{35BDCD92-204D-4ABB-A217-A9A5AFFE2450}"/>
                </a:ext>
              </a:extLst>
            </p:cNvPr>
            <p:cNvSpPr/>
            <p:nvPr/>
          </p:nvSpPr>
          <p:spPr bwMode="gray">
            <a:xfrm>
              <a:off x="10741523" y="3222541"/>
              <a:ext cx="360004" cy="2783806"/>
            </a:xfrm>
            <a:custGeom>
              <a:avLst/>
              <a:gdLst>
                <a:gd name="T0" fmla="*/ 52 w 318"/>
                <a:gd name="T1" fmla="*/ 1 h 2459"/>
                <a:gd name="T2" fmla="*/ 318 w 318"/>
                <a:gd name="T3" fmla="*/ 2459 h 2459"/>
                <a:gd name="T4" fmla="*/ 233 w 318"/>
                <a:gd name="T5" fmla="*/ 2455 h 2459"/>
                <a:gd name="T6" fmla="*/ 225 w 318"/>
                <a:gd name="T7" fmla="*/ 2303 h 2459"/>
                <a:gd name="T8" fmla="*/ 0 w 318"/>
                <a:gd name="T9" fmla="*/ 0 h 2459"/>
                <a:gd name="T10" fmla="*/ 52 w 318"/>
                <a:gd name="T11" fmla="*/ 1 h 2459"/>
              </a:gdLst>
              <a:ahLst/>
              <a:cxnLst>
                <a:cxn ang="0">
                  <a:pos x="T0" y="T1"/>
                </a:cxn>
                <a:cxn ang="0">
                  <a:pos x="T2" y="T3"/>
                </a:cxn>
                <a:cxn ang="0">
                  <a:pos x="T4" y="T5"/>
                </a:cxn>
                <a:cxn ang="0">
                  <a:pos x="T6" y="T7"/>
                </a:cxn>
                <a:cxn ang="0">
                  <a:pos x="T8" y="T9"/>
                </a:cxn>
                <a:cxn ang="0">
                  <a:pos x="T10" y="T11"/>
                </a:cxn>
              </a:cxnLst>
              <a:rect l="0" t="0" r="r" b="b"/>
              <a:pathLst>
                <a:path w="318" h="2459">
                  <a:moveTo>
                    <a:pt x="52" y="1"/>
                  </a:moveTo>
                  <a:lnTo>
                    <a:pt x="318" y="2459"/>
                  </a:lnTo>
                  <a:lnTo>
                    <a:pt x="233" y="2455"/>
                  </a:lnTo>
                  <a:lnTo>
                    <a:pt x="225" y="2303"/>
                  </a:lnTo>
                  <a:lnTo>
                    <a:pt x="0" y="0"/>
                  </a:lnTo>
                  <a:lnTo>
                    <a:pt x="52" y="1"/>
                  </a:lnTo>
                  <a:close/>
                </a:path>
              </a:pathLst>
            </a:custGeom>
            <a:solidFill>
              <a:srgbClr val="2E0C0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grpSp>
      <p:grpSp>
        <p:nvGrpSpPr>
          <p:cNvPr id="11" name="组合 10"/>
          <p:cNvGrpSpPr>
            <a:grpSpLocks noChangeAspect="1"/>
          </p:cNvGrpSpPr>
          <p:nvPr/>
        </p:nvGrpSpPr>
        <p:grpSpPr bwMode="gray">
          <a:xfrm>
            <a:off x="9272037" y="1848527"/>
            <a:ext cx="1933717" cy="3600000"/>
            <a:chOff x="9120336" y="1360267"/>
            <a:chExt cx="2650572" cy="4934570"/>
          </a:xfrm>
        </p:grpSpPr>
        <p:grpSp>
          <p:nvGrpSpPr>
            <p:cNvPr id="1103" name="组合 1102"/>
            <p:cNvGrpSpPr/>
            <p:nvPr/>
          </p:nvGrpSpPr>
          <p:grpSpPr bwMode="gray">
            <a:xfrm flipH="1">
              <a:off x="9984432" y="2168860"/>
              <a:ext cx="1786476" cy="1814384"/>
              <a:chOff x="9179173" y="2176500"/>
              <a:chExt cx="1786476" cy="1814384"/>
            </a:xfrm>
          </p:grpSpPr>
          <p:sp>
            <p:nvSpPr>
              <p:cNvPr id="1104" name="islíde">
                <a:extLst>
                  <a:ext uri="{FF2B5EF4-FFF2-40B4-BE49-F238E27FC236}">
                    <a16:creationId xmlns:a16="http://schemas.microsoft.com/office/drawing/2014/main" id="{6CF9DD5A-D1CD-444D-9578-DB8D758086EC}"/>
                  </a:ext>
                </a:extLst>
              </p:cNvPr>
              <p:cNvSpPr/>
              <p:nvPr/>
            </p:nvSpPr>
            <p:spPr bwMode="gray">
              <a:xfrm rot="13083609" flipH="1">
                <a:off x="9570468" y="2176500"/>
                <a:ext cx="275135" cy="387174"/>
              </a:xfrm>
              <a:custGeom>
                <a:avLst/>
                <a:gdLst>
                  <a:gd name="T0" fmla="*/ 644 w 809"/>
                  <a:gd name="T1" fmla="*/ 615 h 1363"/>
                  <a:gd name="T2" fmla="*/ 564 w 809"/>
                  <a:gd name="T3" fmla="*/ 324 h 1363"/>
                  <a:gd name="T4" fmla="*/ 547 w 809"/>
                  <a:gd name="T5" fmla="*/ 0 h 1363"/>
                  <a:gd name="T6" fmla="*/ 166 w 809"/>
                  <a:gd name="T7" fmla="*/ 23 h 1363"/>
                  <a:gd name="T8" fmla="*/ 157 w 809"/>
                  <a:gd name="T9" fmla="*/ 356 h 1363"/>
                  <a:gd name="T10" fmla="*/ 25 w 809"/>
                  <a:gd name="T11" fmla="*/ 797 h 1363"/>
                  <a:gd name="T12" fmla="*/ 33 w 809"/>
                  <a:gd name="T13" fmla="*/ 957 h 1363"/>
                  <a:gd name="T14" fmla="*/ 265 w 809"/>
                  <a:gd name="T15" fmla="*/ 1286 h 1363"/>
                  <a:gd name="T16" fmla="*/ 696 w 809"/>
                  <a:gd name="T17" fmla="*/ 1321 h 1363"/>
                  <a:gd name="T18" fmla="*/ 638 w 809"/>
                  <a:gd name="T19" fmla="*/ 1170 h 1363"/>
                  <a:gd name="T20" fmla="*/ 380 w 809"/>
                  <a:gd name="T21" fmla="*/ 869 h 1363"/>
                  <a:gd name="T22" fmla="*/ 436 w 809"/>
                  <a:gd name="T23" fmla="*/ 795 h 1363"/>
                  <a:gd name="T24" fmla="*/ 543 w 809"/>
                  <a:gd name="T25" fmla="*/ 784 h 1363"/>
                  <a:gd name="T26" fmla="*/ 646 w 809"/>
                  <a:gd name="T27" fmla="*/ 618 h 1363"/>
                  <a:gd name="T28" fmla="*/ 644 w 809"/>
                  <a:gd name="T29" fmla="*/ 615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9" h="1363">
                    <a:moveTo>
                      <a:pt x="644" y="615"/>
                    </a:moveTo>
                    <a:cubicBezTo>
                      <a:pt x="644" y="615"/>
                      <a:pt x="545" y="442"/>
                      <a:pt x="564" y="324"/>
                    </a:cubicBezTo>
                    <a:cubicBezTo>
                      <a:pt x="547" y="0"/>
                      <a:pt x="547" y="0"/>
                      <a:pt x="547" y="0"/>
                    </a:cubicBezTo>
                    <a:cubicBezTo>
                      <a:pt x="166" y="23"/>
                      <a:pt x="166" y="23"/>
                      <a:pt x="166" y="23"/>
                    </a:cubicBezTo>
                    <a:cubicBezTo>
                      <a:pt x="157" y="356"/>
                      <a:pt x="157" y="356"/>
                      <a:pt x="157" y="356"/>
                    </a:cubicBezTo>
                    <a:cubicBezTo>
                      <a:pt x="25" y="797"/>
                      <a:pt x="25" y="797"/>
                      <a:pt x="25" y="797"/>
                    </a:cubicBezTo>
                    <a:cubicBezTo>
                      <a:pt x="25" y="797"/>
                      <a:pt x="0" y="919"/>
                      <a:pt x="33" y="957"/>
                    </a:cubicBezTo>
                    <a:cubicBezTo>
                      <a:pt x="33" y="957"/>
                      <a:pt x="120" y="1220"/>
                      <a:pt x="265" y="1286"/>
                    </a:cubicBezTo>
                    <a:cubicBezTo>
                      <a:pt x="265" y="1286"/>
                      <a:pt x="584" y="1363"/>
                      <a:pt x="696" y="1321"/>
                    </a:cubicBezTo>
                    <a:cubicBezTo>
                      <a:pt x="696" y="1321"/>
                      <a:pt x="809" y="1233"/>
                      <a:pt x="638" y="1170"/>
                    </a:cubicBezTo>
                    <a:cubicBezTo>
                      <a:pt x="638" y="1170"/>
                      <a:pt x="269" y="1092"/>
                      <a:pt x="380" y="869"/>
                    </a:cubicBezTo>
                    <a:cubicBezTo>
                      <a:pt x="380" y="869"/>
                      <a:pt x="398" y="826"/>
                      <a:pt x="436" y="795"/>
                    </a:cubicBezTo>
                    <a:cubicBezTo>
                      <a:pt x="468" y="770"/>
                      <a:pt x="509" y="767"/>
                      <a:pt x="543" y="784"/>
                    </a:cubicBezTo>
                    <a:cubicBezTo>
                      <a:pt x="646" y="618"/>
                      <a:pt x="646" y="618"/>
                      <a:pt x="646" y="618"/>
                    </a:cubicBezTo>
                    <a:lnTo>
                      <a:pt x="644" y="615"/>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105" name="íṩḻiḋè">
                <a:extLst>
                  <a:ext uri="{FF2B5EF4-FFF2-40B4-BE49-F238E27FC236}">
                    <a16:creationId xmlns:a16="http://schemas.microsoft.com/office/drawing/2014/main" id="{D42812AF-4D8B-4A5A-B15F-E8CDEE63DA3E}"/>
                  </a:ext>
                </a:extLst>
              </p:cNvPr>
              <p:cNvSpPr/>
              <p:nvPr/>
            </p:nvSpPr>
            <p:spPr bwMode="gray">
              <a:xfrm>
                <a:off x="9179173" y="2559410"/>
                <a:ext cx="1786476" cy="1431474"/>
              </a:xfrm>
              <a:custGeom>
                <a:avLst/>
                <a:gdLst>
                  <a:gd name="T0" fmla="*/ 3760 w 4141"/>
                  <a:gd name="T1" fmla="*/ 35 h 4953"/>
                  <a:gd name="T2" fmla="*/ 3375 w 4141"/>
                  <a:gd name="T3" fmla="*/ 0 h 4953"/>
                  <a:gd name="T4" fmla="*/ 2635 w 4141"/>
                  <a:gd name="T5" fmla="*/ 985 h 4953"/>
                  <a:gd name="T6" fmla="*/ 1894 w 4141"/>
                  <a:gd name="T7" fmla="*/ 0 h 4953"/>
                  <a:gd name="T8" fmla="*/ 1510 w 4141"/>
                  <a:gd name="T9" fmla="*/ 35 h 4953"/>
                  <a:gd name="T10" fmla="*/ 682 w 4141"/>
                  <a:gd name="T11" fmla="*/ 545 h 4953"/>
                  <a:gd name="T12" fmla="*/ 598 w 4141"/>
                  <a:gd name="T13" fmla="*/ 735 h 4953"/>
                  <a:gd name="T14" fmla="*/ 170 w 4141"/>
                  <a:gd name="T15" fmla="*/ 2199 h 4953"/>
                  <a:gd name="T16" fmla="*/ 4 w 4141"/>
                  <a:gd name="T17" fmla="*/ 3141 h 4953"/>
                  <a:gd name="T18" fmla="*/ 1 w 4141"/>
                  <a:gd name="T19" fmla="*/ 3246 h 4953"/>
                  <a:gd name="T20" fmla="*/ 822 w 4141"/>
                  <a:gd name="T21" fmla="*/ 3201 h 4953"/>
                  <a:gd name="T22" fmla="*/ 1128 w 4141"/>
                  <a:gd name="T23" fmla="*/ 1582 h 4953"/>
                  <a:gd name="T24" fmla="*/ 1167 w 4141"/>
                  <a:gd name="T25" fmla="*/ 4716 h 4953"/>
                  <a:gd name="T26" fmla="*/ 1167 w 4141"/>
                  <a:gd name="T27" fmla="*/ 4925 h 4953"/>
                  <a:gd name="T28" fmla="*/ 2635 w 4141"/>
                  <a:gd name="T29" fmla="*/ 4953 h 4953"/>
                  <a:gd name="T30" fmla="*/ 4075 w 4141"/>
                  <a:gd name="T31" fmla="*/ 4893 h 4953"/>
                  <a:gd name="T32" fmla="*/ 4079 w 4141"/>
                  <a:gd name="T33" fmla="*/ 4641 h 4953"/>
                  <a:gd name="T34" fmla="*/ 4141 w 4141"/>
                  <a:gd name="T35" fmla="*/ 1582 h 4953"/>
                  <a:gd name="T36" fmla="*/ 3760 w 4141"/>
                  <a:gd name="T37" fmla="*/ 35 h 4953"/>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4098 w 13687"/>
                  <a:gd name="connsiteY7" fmla="*/ 4440 h 10000"/>
                  <a:gd name="connsiteX8" fmla="*/ 3697 w 13687"/>
                  <a:gd name="connsiteY8" fmla="*/ 6342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4098 w 13687"/>
                  <a:gd name="connsiteY7" fmla="*/ 4440 h 10000"/>
                  <a:gd name="connsiteX8" fmla="*/ 1885 w 13687"/>
                  <a:gd name="connsiteY8" fmla="*/ 1515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2609 w 13687"/>
                  <a:gd name="connsiteY7" fmla="*/ 1511 h 10000"/>
                  <a:gd name="connsiteX8" fmla="*/ 1885 w 13687"/>
                  <a:gd name="connsiteY8" fmla="*/ 1515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2609 w 13687"/>
                  <a:gd name="connsiteY7" fmla="*/ 1511 h 10000"/>
                  <a:gd name="connsiteX8" fmla="*/ 1885 w 13687"/>
                  <a:gd name="connsiteY8" fmla="*/ 1515 h 10000"/>
                  <a:gd name="connsiteX9" fmla="*/ 0 w 13687"/>
                  <a:gd name="connsiteY9" fmla="*/ 2161 h 10000"/>
                  <a:gd name="connsiteX10" fmla="*/ 3860 w 13687"/>
                  <a:gd name="connsiteY10" fmla="*/ 3914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2997 w 14075"/>
                  <a:gd name="connsiteY7" fmla="*/ 1511 h 10000"/>
                  <a:gd name="connsiteX8" fmla="*/ 2273 w 14075"/>
                  <a:gd name="connsiteY8" fmla="*/ 1515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2997 w 14075"/>
                  <a:gd name="connsiteY7" fmla="*/ 1511 h 10000"/>
                  <a:gd name="connsiteX8" fmla="*/ 8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8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979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979 w 14075"/>
                  <a:gd name="connsiteY8" fmla="*/ 2383 h 10000"/>
                  <a:gd name="connsiteX9" fmla="*/ 0 w 14075"/>
                  <a:gd name="connsiteY9" fmla="*/ 3897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799 w 14075"/>
                  <a:gd name="connsiteY11" fmla="*/ 3284 h 10109"/>
                  <a:gd name="connsiteX12" fmla="*/ 6893 w 14075"/>
                  <a:gd name="connsiteY12" fmla="*/ 9522 h 10109"/>
                  <a:gd name="connsiteX13" fmla="*/ 6893 w 14075"/>
                  <a:gd name="connsiteY13" fmla="*/ 9943 h 10109"/>
                  <a:gd name="connsiteX14" fmla="*/ 10438 w 14075"/>
                  <a:gd name="connsiteY14" fmla="*/ 10000 h 10109"/>
                  <a:gd name="connsiteX15" fmla="*/ 13916 w 14075"/>
                  <a:gd name="connsiteY15" fmla="*/ 9879 h 10109"/>
                  <a:gd name="connsiteX16" fmla="*/ 13925 w 14075"/>
                  <a:gd name="connsiteY16" fmla="*/ 9370 h 10109"/>
                  <a:gd name="connsiteX17" fmla="*/ 14075 w 14075"/>
                  <a:gd name="connsiteY17" fmla="*/ 3194 h 10109"/>
                  <a:gd name="connsiteX18" fmla="*/ 13155 w 14075"/>
                  <a:gd name="connsiteY18"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129 w 14075"/>
                  <a:gd name="connsiteY11" fmla="*/ 3002 h 10109"/>
                  <a:gd name="connsiteX12" fmla="*/ 6799 w 14075"/>
                  <a:gd name="connsiteY12" fmla="*/ 3284 h 10109"/>
                  <a:gd name="connsiteX13" fmla="*/ 6893 w 14075"/>
                  <a:gd name="connsiteY13" fmla="*/ 9522 h 10109"/>
                  <a:gd name="connsiteX14" fmla="*/ 6893 w 14075"/>
                  <a:gd name="connsiteY14" fmla="*/ 9943 h 10109"/>
                  <a:gd name="connsiteX15" fmla="*/ 10438 w 14075"/>
                  <a:gd name="connsiteY15" fmla="*/ 10000 h 10109"/>
                  <a:gd name="connsiteX16" fmla="*/ 13916 w 14075"/>
                  <a:gd name="connsiteY16" fmla="*/ 9879 h 10109"/>
                  <a:gd name="connsiteX17" fmla="*/ 13925 w 14075"/>
                  <a:gd name="connsiteY17" fmla="*/ 9370 h 10109"/>
                  <a:gd name="connsiteX18" fmla="*/ 14075 w 14075"/>
                  <a:gd name="connsiteY18" fmla="*/ 3194 h 10109"/>
                  <a:gd name="connsiteX19" fmla="*/ 13155 w 14075"/>
                  <a:gd name="connsiteY19"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075 w 14075"/>
                  <a:gd name="connsiteY11" fmla="*/ 3544 h 10109"/>
                  <a:gd name="connsiteX12" fmla="*/ 6799 w 14075"/>
                  <a:gd name="connsiteY12" fmla="*/ 3284 h 10109"/>
                  <a:gd name="connsiteX13" fmla="*/ 6893 w 14075"/>
                  <a:gd name="connsiteY13" fmla="*/ 9522 h 10109"/>
                  <a:gd name="connsiteX14" fmla="*/ 6893 w 14075"/>
                  <a:gd name="connsiteY14" fmla="*/ 9943 h 10109"/>
                  <a:gd name="connsiteX15" fmla="*/ 10438 w 14075"/>
                  <a:gd name="connsiteY15" fmla="*/ 10000 h 10109"/>
                  <a:gd name="connsiteX16" fmla="*/ 13916 w 14075"/>
                  <a:gd name="connsiteY16" fmla="*/ 9879 h 10109"/>
                  <a:gd name="connsiteX17" fmla="*/ 13925 w 14075"/>
                  <a:gd name="connsiteY17" fmla="*/ 9370 h 10109"/>
                  <a:gd name="connsiteX18" fmla="*/ 14075 w 14075"/>
                  <a:gd name="connsiteY18" fmla="*/ 3194 h 10109"/>
                  <a:gd name="connsiteX19" fmla="*/ 13155 w 14075"/>
                  <a:gd name="connsiteY19"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942 w 14075"/>
                  <a:gd name="connsiteY7" fmla="*/ 1872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863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863 h 10109"/>
                  <a:gd name="connsiteX9" fmla="*/ 2004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560 w 12836"/>
                  <a:gd name="connsiteY13" fmla="*/ 3284 h 10109"/>
                  <a:gd name="connsiteX14" fmla="*/ 5654 w 12836"/>
                  <a:gd name="connsiteY14" fmla="*/ 9522 h 10109"/>
                  <a:gd name="connsiteX15" fmla="*/ 5654 w 12836"/>
                  <a:gd name="connsiteY15" fmla="*/ 9943 h 10109"/>
                  <a:gd name="connsiteX16" fmla="*/ 9199 w 12836"/>
                  <a:gd name="connsiteY16" fmla="*/ 10000 h 10109"/>
                  <a:gd name="connsiteX17" fmla="*/ 12677 w 12836"/>
                  <a:gd name="connsiteY17" fmla="*/ 9879 h 10109"/>
                  <a:gd name="connsiteX18" fmla="*/ 12686 w 12836"/>
                  <a:gd name="connsiteY18" fmla="*/ 9370 h 10109"/>
                  <a:gd name="connsiteX19" fmla="*/ 12836 w 12836"/>
                  <a:gd name="connsiteY19" fmla="*/ 3194 h 10109"/>
                  <a:gd name="connsiteX20" fmla="*/ 11916 w 12836"/>
                  <a:gd name="connsiteY20"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375 w 12836"/>
                  <a:gd name="connsiteY13" fmla="*/ 2912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375 w 12836"/>
                  <a:gd name="connsiteY13" fmla="*/ 3545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429 w 12836"/>
                  <a:gd name="connsiteY13" fmla="*/ 3681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090"/>
                  <a:gd name="connsiteX1" fmla="*/ 10986 w 12836"/>
                  <a:gd name="connsiteY1" fmla="*/ 0 h 10090"/>
                  <a:gd name="connsiteX2" fmla="*/ 9199 w 12836"/>
                  <a:gd name="connsiteY2" fmla="*/ 1989 h 10090"/>
                  <a:gd name="connsiteX3" fmla="*/ 7410 w 12836"/>
                  <a:gd name="connsiteY3" fmla="*/ 0 h 10090"/>
                  <a:gd name="connsiteX4" fmla="*/ 6482 w 12836"/>
                  <a:gd name="connsiteY4" fmla="*/ 71 h 10090"/>
                  <a:gd name="connsiteX5" fmla="*/ 4483 w 12836"/>
                  <a:gd name="connsiteY5" fmla="*/ 1100 h 10090"/>
                  <a:gd name="connsiteX6" fmla="*/ 4280 w 12836"/>
                  <a:gd name="connsiteY6" fmla="*/ 1484 h 10090"/>
                  <a:gd name="connsiteX7" fmla="*/ 3649 w 12836"/>
                  <a:gd name="connsiteY7" fmla="*/ 1736 h 10090"/>
                  <a:gd name="connsiteX8" fmla="*/ 2082 w 12836"/>
                  <a:gd name="connsiteY8" fmla="*/ 1863 h 10090"/>
                  <a:gd name="connsiteX9" fmla="*/ 765 w 12836"/>
                  <a:gd name="connsiteY9" fmla="*/ 2383 h 10090"/>
                  <a:gd name="connsiteX10" fmla="*/ 1 w 12836"/>
                  <a:gd name="connsiteY10" fmla="*/ 3716 h 10090"/>
                  <a:gd name="connsiteX11" fmla="*/ 3009 w 12836"/>
                  <a:gd name="connsiteY11" fmla="*/ 3914 h 10090"/>
                  <a:gd name="connsiteX12" fmla="*/ 4836 w 12836"/>
                  <a:gd name="connsiteY12" fmla="*/ 3544 h 10090"/>
                  <a:gd name="connsiteX13" fmla="*/ 5429 w 12836"/>
                  <a:gd name="connsiteY13" fmla="*/ 3681 h 10090"/>
                  <a:gd name="connsiteX14" fmla="*/ 5560 w 12836"/>
                  <a:gd name="connsiteY14" fmla="*/ 3555 h 10090"/>
                  <a:gd name="connsiteX15" fmla="*/ 5654 w 12836"/>
                  <a:gd name="connsiteY15" fmla="*/ 9522 h 10090"/>
                  <a:gd name="connsiteX16" fmla="*/ 5654 w 12836"/>
                  <a:gd name="connsiteY16" fmla="*/ 9943 h 10090"/>
                  <a:gd name="connsiteX17" fmla="*/ 9199 w 12836"/>
                  <a:gd name="connsiteY17" fmla="*/ 10000 h 10090"/>
                  <a:gd name="connsiteX18" fmla="*/ 12677 w 12836"/>
                  <a:gd name="connsiteY18" fmla="*/ 9879 h 10090"/>
                  <a:gd name="connsiteX19" fmla="*/ 12686 w 12836"/>
                  <a:gd name="connsiteY19" fmla="*/ 9370 h 10090"/>
                  <a:gd name="connsiteX20" fmla="*/ 12836 w 12836"/>
                  <a:gd name="connsiteY20" fmla="*/ 3194 h 10090"/>
                  <a:gd name="connsiteX21" fmla="*/ 11916 w 12836"/>
                  <a:gd name="connsiteY21" fmla="*/ 71 h 10090"/>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836 w 12836"/>
                  <a:gd name="connsiteY12" fmla="*/ 3544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5429 w 12836"/>
                  <a:gd name="connsiteY12" fmla="*/ 3681 h 10081"/>
                  <a:gd name="connsiteX13" fmla="*/ 5654 w 12836"/>
                  <a:gd name="connsiteY13" fmla="*/ 9522 h 10081"/>
                  <a:gd name="connsiteX14" fmla="*/ 5654 w 12836"/>
                  <a:gd name="connsiteY14" fmla="*/ 9943 h 10081"/>
                  <a:gd name="connsiteX15" fmla="*/ 9199 w 12836"/>
                  <a:gd name="connsiteY15" fmla="*/ 10000 h 10081"/>
                  <a:gd name="connsiteX16" fmla="*/ 12677 w 12836"/>
                  <a:gd name="connsiteY16" fmla="*/ 9879 h 10081"/>
                  <a:gd name="connsiteX17" fmla="*/ 12686 w 12836"/>
                  <a:gd name="connsiteY17" fmla="*/ 9370 h 10081"/>
                  <a:gd name="connsiteX18" fmla="*/ 12836 w 12836"/>
                  <a:gd name="connsiteY18" fmla="*/ 3194 h 10081"/>
                  <a:gd name="connsiteX19" fmla="*/ 11916 w 12836"/>
                  <a:gd name="connsiteY19"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82 w 12836"/>
                  <a:gd name="connsiteY12" fmla="*/ 3274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433 w 12836"/>
                  <a:gd name="connsiteY7" fmla="*/ 1419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108 h 10118"/>
                  <a:gd name="connsiteX1" fmla="*/ 10986 w 12836"/>
                  <a:gd name="connsiteY1" fmla="*/ 37 h 10118"/>
                  <a:gd name="connsiteX2" fmla="*/ 9199 w 12836"/>
                  <a:gd name="connsiteY2" fmla="*/ 2026 h 10118"/>
                  <a:gd name="connsiteX3" fmla="*/ 7410 w 12836"/>
                  <a:gd name="connsiteY3" fmla="*/ 37 h 10118"/>
                  <a:gd name="connsiteX4" fmla="*/ 6482 w 12836"/>
                  <a:gd name="connsiteY4" fmla="*/ 108 h 10118"/>
                  <a:gd name="connsiteX5" fmla="*/ 4010 w 12836"/>
                  <a:gd name="connsiteY5" fmla="*/ 1296 h 10118"/>
                  <a:gd name="connsiteX6" fmla="*/ 3433 w 12836"/>
                  <a:gd name="connsiteY6" fmla="*/ 1456 h 10118"/>
                  <a:gd name="connsiteX7" fmla="*/ 2082 w 12836"/>
                  <a:gd name="connsiteY7" fmla="*/ 1900 h 10118"/>
                  <a:gd name="connsiteX8" fmla="*/ 765 w 12836"/>
                  <a:gd name="connsiteY8" fmla="*/ 2420 h 10118"/>
                  <a:gd name="connsiteX9" fmla="*/ 1 w 12836"/>
                  <a:gd name="connsiteY9" fmla="*/ 3753 h 10118"/>
                  <a:gd name="connsiteX10" fmla="*/ 3009 w 12836"/>
                  <a:gd name="connsiteY10" fmla="*/ 3951 h 10118"/>
                  <a:gd name="connsiteX11" fmla="*/ 4728 w 12836"/>
                  <a:gd name="connsiteY11" fmla="*/ 3989 h 10118"/>
                  <a:gd name="connsiteX12" fmla="*/ 5429 w 12836"/>
                  <a:gd name="connsiteY12" fmla="*/ 3718 h 10118"/>
                  <a:gd name="connsiteX13" fmla="*/ 5654 w 12836"/>
                  <a:gd name="connsiteY13" fmla="*/ 9559 h 10118"/>
                  <a:gd name="connsiteX14" fmla="*/ 5654 w 12836"/>
                  <a:gd name="connsiteY14" fmla="*/ 9980 h 10118"/>
                  <a:gd name="connsiteX15" fmla="*/ 9199 w 12836"/>
                  <a:gd name="connsiteY15" fmla="*/ 10037 h 10118"/>
                  <a:gd name="connsiteX16" fmla="*/ 12677 w 12836"/>
                  <a:gd name="connsiteY16" fmla="*/ 9916 h 10118"/>
                  <a:gd name="connsiteX17" fmla="*/ 12686 w 12836"/>
                  <a:gd name="connsiteY17" fmla="*/ 9407 h 10118"/>
                  <a:gd name="connsiteX18" fmla="*/ 12836 w 12836"/>
                  <a:gd name="connsiteY18" fmla="*/ 3231 h 10118"/>
                  <a:gd name="connsiteX19" fmla="*/ 11916 w 12836"/>
                  <a:gd name="connsiteY19" fmla="*/ 108 h 10118"/>
                  <a:gd name="connsiteX0" fmla="*/ 11916 w 12836"/>
                  <a:gd name="connsiteY0" fmla="*/ 120 h 10130"/>
                  <a:gd name="connsiteX1" fmla="*/ 10986 w 12836"/>
                  <a:gd name="connsiteY1" fmla="*/ 49 h 10130"/>
                  <a:gd name="connsiteX2" fmla="*/ 9199 w 12836"/>
                  <a:gd name="connsiteY2" fmla="*/ 2038 h 10130"/>
                  <a:gd name="connsiteX3" fmla="*/ 7410 w 12836"/>
                  <a:gd name="connsiteY3" fmla="*/ 49 h 10130"/>
                  <a:gd name="connsiteX4" fmla="*/ 6482 w 12836"/>
                  <a:gd name="connsiteY4" fmla="*/ 120 h 10130"/>
                  <a:gd name="connsiteX5" fmla="*/ 3433 w 12836"/>
                  <a:gd name="connsiteY5" fmla="*/ 1468 h 10130"/>
                  <a:gd name="connsiteX6" fmla="*/ 2082 w 12836"/>
                  <a:gd name="connsiteY6" fmla="*/ 1912 h 10130"/>
                  <a:gd name="connsiteX7" fmla="*/ 765 w 12836"/>
                  <a:gd name="connsiteY7" fmla="*/ 2432 h 10130"/>
                  <a:gd name="connsiteX8" fmla="*/ 1 w 12836"/>
                  <a:gd name="connsiteY8" fmla="*/ 3765 h 10130"/>
                  <a:gd name="connsiteX9" fmla="*/ 3009 w 12836"/>
                  <a:gd name="connsiteY9" fmla="*/ 3963 h 10130"/>
                  <a:gd name="connsiteX10" fmla="*/ 4728 w 12836"/>
                  <a:gd name="connsiteY10" fmla="*/ 4001 h 10130"/>
                  <a:gd name="connsiteX11" fmla="*/ 5429 w 12836"/>
                  <a:gd name="connsiteY11" fmla="*/ 3730 h 10130"/>
                  <a:gd name="connsiteX12" fmla="*/ 5654 w 12836"/>
                  <a:gd name="connsiteY12" fmla="*/ 9571 h 10130"/>
                  <a:gd name="connsiteX13" fmla="*/ 5654 w 12836"/>
                  <a:gd name="connsiteY13" fmla="*/ 9992 h 10130"/>
                  <a:gd name="connsiteX14" fmla="*/ 9199 w 12836"/>
                  <a:gd name="connsiteY14" fmla="*/ 10049 h 10130"/>
                  <a:gd name="connsiteX15" fmla="*/ 12677 w 12836"/>
                  <a:gd name="connsiteY15" fmla="*/ 9928 h 10130"/>
                  <a:gd name="connsiteX16" fmla="*/ 12686 w 12836"/>
                  <a:gd name="connsiteY16" fmla="*/ 9419 h 10130"/>
                  <a:gd name="connsiteX17" fmla="*/ 12836 w 12836"/>
                  <a:gd name="connsiteY17" fmla="*/ 3243 h 10130"/>
                  <a:gd name="connsiteX18" fmla="*/ 11916 w 12836"/>
                  <a:gd name="connsiteY18" fmla="*/ 120 h 10130"/>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4728 w 12836"/>
                  <a:gd name="connsiteY5" fmla="*/ 773 h 10111"/>
                  <a:gd name="connsiteX6" fmla="*/ 3541 w 12836"/>
                  <a:gd name="connsiteY6" fmla="*/ 1178 h 10111"/>
                  <a:gd name="connsiteX7" fmla="*/ 2082 w 12836"/>
                  <a:gd name="connsiteY7" fmla="*/ 1893 h 10111"/>
                  <a:gd name="connsiteX8" fmla="*/ 765 w 12836"/>
                  <a:gd name="connsiteY8" fmla="*/ 2413 h 10111"/>
                  <a:gd name="connsiteX9" fmla="*/ 1 w 12836"/>
                  <a:gd name="connsiteY9" fmla="*/ 3746 h 10111"/>
                  <a:gd name="connsiteX10" fmla="*/ 3009 w 12836"/>
                  <a:gd name="connsiteY10" fmla="*/ 3944 h 10111"/>
                  <a:gd name="connsiteX11" fmla="*/ 4728 w 12836"/>
                  <a:gd name="connsiteY11" fmla="*/ 3982 h 10111"/>
                  <a:gd name="connsiteX12" fmla="*/ 5429 w 12836"/>
                  <a:gd name="connsiteY12" fmla="*/ 3711 h 10111"/>
                  <a:gd name="connsiteX13" fmla="*/ 5654 w 12836"/>
                  <a:gd name="connsiteY13" fmla="*/ 9552 h 10111"/>
                  <a:gd name="connsiteX14" fmla="*/ 5654 w 12836"/>
                  <a:gd name="connsiteY14" fmla="*/ 9973 h 10111"/>
                  <a:gd name="connsiteX15" fmla="*/ 9199 w 12836"/>
                  <a:gd name="connsiteY15" fmla="*/ 10030 h 10111"/>
                  <a:gd name="connsiteX16" fmla="*/ 12677 w 12836"/>
                  <a:gd name="connsiteY16" fmla="*/ 9909 h 10111"/>
                  <a:gd name="connsiteX17" fmla="*/ 12686 w 12836"/>
                  <a:gd name="connsiteY17" fmla="*/ 9400 h 10111"/>
                  <a:gd name="connsiteX18" fmla="*/ 12836 w 12836"/>
                  <a:gd name="connsiteY18" fmla="*/ 3224 h 10111"/>
                  <a:gd name="connsiteX19" fmla="*/ 11916 w 12836"/>
                  <a:gd name="connsiteY19" fmla="*/ 101 h 10111"/>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1887 h 10105"/>
                  <a:gd name="connsiteX8" fmla="*/ 765 w 12836"/>
                  <a:gd name="connsiteY8" fmla="*/ 2407 h 10105"/>
                  <a:gd name="connsiteX9" fmla="*/ 1 w 12836"/>
                  <a:gd name="connsiteY9" fmla="*/ 3740 h 10105"/>
                  <a:gd name="connsiteX10" fmla="*/ 3009 w 12836"/>
                  <a:gd name="connsiteY10" fmla="*/ 3938 h 10105"/>
                  <a:gd name="connsiteX11" fmla="*/ 4728 w 12836"/>
                  <a:gd name="connsiteY11" fmla="*/ 3976 h 10105"/>
                  <a:gd name="connsiteX12" fmla="*/ 5429 w 12836"/>
                  <a:gd name="connsiteY12" fmla="*/ 3705 h 10105"/>
                  <a:gd name="connsiteX13" fmla="*/ 5654 w 12836"/>
                  <a:gd name="connsiteY13" fmla="*/ 9546 h 10105"/>
                  <a:gd name="connsiteX14" fmla="*/ 5654 w 12836"/>
                  <a:gd name="connsiteY14" fmla="*/ 9967 h 10105"/>
                  <a:gd name="connsiteX15" fmla="*/ 9199 w 12836"/>
                  <a:gd name="connsiteY15" fmla="*/ 10024 h 10105"/>
                  <a:gd name="connsiteX16" fmla="*/ 12677 w 12836"/>
                  <a:gd name="connsiteY16" fmla="*/ 9903 h 10105"/>
                  <a:gd name="connsiteX17" fmla="*/ 12686 w 12836"/>
                  <a:gd name="connsiteY17" fmla="*/ 9394 h 10105"/>
                  <a:gd name="connsiteX18" fmla="*/ 12836 w 12836"/>
                  <a:gd name="connsiteY18" fmla="*/ 3218 h 10105"/>
                  <a:gd name="connsiteX19" fmla="*/ 11916 w 12836"/>
                  <a:gd name="connsiteY19"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3009 w 12836"/>
                  <a:gd name="connsiteY10" fmla="*/ 3938 h 10105"/>
                  <a:gd name="connsiteX11" fmla="*/ 4728 w 12836"/>
                  <a:gd name="connsiteY11" fmla="*/ 3976 h 10105"/>
                  <a:gd name="connsiteX12" fmla="*/ 5429 w 12836"/>
                  <a:gd name="connsiteY12" fmla="*/ 3705 h 10105"/>
                  <a:gd name="connsiteX13" fmla="*/ 5654 w 12836"/>
                  <a:gd name="connsiteY13" fmla="*/ 9546 h 10105"/>
                  <a:gd name="connsiteX14" fmla="*/ 5654 w 12836"/>
                  <a:gd name="connsiteY14" fmla="*/ 9967 h 10105"/>
                  <a:gd name="connsiteX15" fmla="*/ 9199 w 12836"/>
                  <a:gd name="connsiteY15" fmla="*/ 10024 h 10105"/>
                  <a:gd name="connsiteX16" fmla="*/ 12677 w 12836"/>
                  <a:gd name="connsiteY16" fmla="*/ 9903 h 10105"/>
                  <a:gd name="connsiteX17" fmla="*/ 12686 w 12836"/>
                  <a:gd name="connsiteY17" fmla="*/ 9394 h 10105"/>
                  <a:gd name="connsiteX18" fmla="*/ 12836 w 12836"/>
                  <a:gd name="connsiteY18" fmla="*/ 3218 h 10105"/>
                  <a:gd name="connsiteX19" fmla="*/ 11916 w 12836"/>
                  <a:gd name="connsiteY19"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1492 w 12836"/>
                  <a:gd name="connsiteY10" fmla="*/ 3750 h 10105"/>
                  <a:gd name="connsiteX11" fmla="*/ 3009 w 12836"/>
                  <a:gd name="connsiteY11" fmla="*/ 3938 h 10105"/>
                  <a:gd name="connsiteX12" fmla="*/ 4728 w 12836"/>
                  <a:gd name="connsiteY12" fmla="*/ 3976 h 10105"/>
                  <a:gd name="connsiteX13" fmla="*/ 5429 w 12836"/>
                  <a:gd name="connsiteY13" fmla="*/ 3705 h 10105"/>
                  <a:gd name="connsiteX14" fmla="*/ 5654 w 12836"/>
                  <a:gd name="connsiteY14" fmla="*/ 9546 h 10105"/>
                  <a:gd name="connsiteX15" fmla="*/ 5654 w 12836"/>
                  <a:gd name="connsiteY15" fmla="*/ 9967 h 10105"/>
                  <a:gd name="connsiteX16" fmla="*/ 9199 w 12836"/>
                  <a:gd name="connsiteY16" fmla="*/ 10024 h 10105"/>
                  <a:gd name="connsiteX17" fmla="*/ 12677 w 12836"/>
                  <a:gd name="connsiteY17" fmla="*/ 9903 h 10105"/>
                  <a:gd name="connsiteX18" fmla="*/ 12686 w 12836"/>
                  <a:gd name="connsiteY18" fmla="*/ 9394 h 10105"/>
                  <a:gd name="connsiteX19" fmla="*/ 12836 w 12836"/>
                  <a:gd name="connsiteY19" fmla="*/ 3218 h 10105"/>
                  <a:gd name="connsiteX20" fmla="*/ 11916 w 12836"/>
                  <a:gd name="connsiteY20"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1546 w 12836"/>
                  <a:gd name="connsiteY10" fmla="*/ 3931 h 10105"/>
                  <a:gd name="connsiteX11" fmla="*/ 3009 w 12836"/>
                  <a:gd name="connsiteY11" fmla="*/ 3938 h 10105"/>
                  <a:gd name="connsiteX12" fmla="*/ 4728 w 12836"/>
                  <a:gd name="connsiteY12" fmla="*/ 3976 h 10105"/>
                  <a:gd name="connsiteX13" fmla="*/ 5429 w 12836"/>
                  <a:gd name="connsiteY13" fmla="*/ 3705 h 10105"/>
                  <a:gd name="connsiteX14" fmla="*/ 5654 w 12836"/>
                  <a:gd name="connsiteY14" fmla="*/ 9546 h 10105"/>
                  <a:gd name="connsiteX15" fmla="*/ 5654 w 12836"/>
                  <a:gd name="connsiteY15" fmla="*/ 9967 h 10105"/>
                  <a:gd name="connsiteX16" fmla="*/ 9199 w 12836"/>
                  <a:gd name="connsiteY16" fmla="*/ 10024 h 10105"/>
                  <a:gd name="connsiteX17" fmla="*/ 12677 w 12836"/>
                  <a:gd name="connsiteY17" fmla="*/ 9903 h 10105"/>
                  <a:gd name="connsiteX18" fmla="*/ 12686 w 12836"/>
                  <a:gd name="connsiteY18" fmla="*/ 9394 h 10105"/>
                  <a:gd name="connsiteX19" fmla="*/ 12836 w 12836"/>
                  <a:gd name="connsiteY19" fmla="*/ 3218 h 10105"/>
                  <a:gd name="connsiteX20" fmla="*/ 11916 w 12836"/>
                  <a:gd name="connsiteY20" fmla="*/ 95 h 10105"/>
                  <a:gd name="connsiteX0" fmla="*/ 11754 w 12674"/>
                  <a:gd name="connsiteY0" fmla="*/ 95 h 10105"/>
                  <a:gd name="connsiteX1" fmla="*/ 10824 w 12674"/>
                  <a:gd name="connsiteY1" fmla="*/ 24 h 10105"/>
                  <a:gd name="connsiteX2" fmla="*/ 9037 w 12674"/>
                  <a:gd name="connsiteY2" fmla="*/ 2013 h 10105"/>
                  <a:gd name="connsiteX3" fmla="*/ 7248 w 12674"/>
                  <a:gd name="connsiteY3" fmla="*/ 24 h 10105"/>
                  <a:gd name="connsiteX4" fmla="*/ 6320 w 12674"/>
                  <a:gd name="connsiteY4" fmla="*/ 95 h 10105"/>
                  <a:gd name="connsiteX5" fmla="*/ 4890 w 12674"/>
                  <a:gd name="connsiteY5" fmla="*/ 1083 h 10105"/>
                  <a:gd name="connsiteX6" fmla="*/ 3379 w 12674"/>
                  <a:gd name="connsiteY6" fmla="*/ 1172 h 10105"/>
                  <a:gd name="connsiteX7" fmla="*/ 1920 w 12674"/>
                  <a:gd name="connsiteY7" fmla="*/ 2023 h 10105"/>
                  <a:gd name="connsiteX8" fmla="*/ 603 w 12674"/>
                  <a:gd name="connsiteY8" fmla="*/ 2407 h 10105"/>
                  <a:gd name="connsiteX9" fmla="*/ 1 w 12674"/>
                  <a:gd name="connsiteY9" fmla="*/ 3632 h 10105"/>
                  <a:gd name="connsiteX10" fmla="*/ 1384 w 12674"/>
                  <a:gd name="connsiteY10" fmla="*/ 3931 h 10105"/>
                  <a:gd name="connsiteX11" fmla="*/ 2847 w 12674"/>
                  <a:gd name="connsiteY11" fmla="*/ 3938 h 10105"/>
                  <a:gd name="connsiteX12" fmla="*/ 4566 w 12674"/>
                  <a:gd name="connsiteY12" fmla="*/ 3976 h 10105"/>
                  <a:gd name="connsiteX13" fmla="*/ 5267 w 12674"/>
                  <a:gd name="connsiteY13" fmla="*/ 3705 h 10105"/>
                  <a:gd name="connsiteX14" fmla="*/ 5492 w 12674"/>
                  <a:gd name="connsiteY14" fmla="*/ 9546 h 10105"/>
                  <a:gd name="connsiteX15" fmla="*/ 5492 w 12674"/>
                  <a:gd name="connsiteY15" fmla="*/ 9967 h 10105"/>
                  <a:gd name="connsiteX16" fmla="*/ 9037 w 12674"/>
                  <a:gd name="connsiteY16" fmla="*/ 10024 h 10105"/>
                  <a:gd name="connsiteX17" fmla="*/ 12515 w 12674"/>
                  <a:gd name="connsiteY17" fmla="*/ 9903 h 10105"/>
                  <a:gd name="connsiteX18" fmla="*/ 12524 w 12674"/>
                  <a:gd name="connsiteY18" fmla="*/ 9394 h 10105"/>
                  <a:gd name="connsiteX19" fmla="*/ 12674 w 12674"/>
                  <a:gd name="connsiteY19" fmla="*/ 3218 h 10105"/>
                  <a:gd name="connsiteX20" fmla="*/ 11754 w 12674"/>
                  <a:gd name="connsiteY20" fmla="*/ 95 h 10105"/>
                  <a:gd name="connsiteX0" fmla="*/ 11754 w 12674"/>
                  <a:gd name="connsiteY0" fmla="*/ 170 h 10180"/>
                  <a:gd name="connsiteX1" fmla="*/ 10824 w 12674"/>
                  <a:gd name="connsiteY1" fmla="*/ 99 h 10180"/>
                  <a:gd name="connsiteX2" fmla="*/ 9037 w 12674"/>
                  <a:gd name="connsiteY2" fmla="*/ 2088 h 10180"/>
                  <a:gd name="connsiteX3" fmla="*/ 7248 w 12674"/>
                  <a:gd name="connsiteY3" fmla="*/ 99 h 10180"/>
                  <a:gd name="connsiteX4" fmla="*/ 5671 w 12674"/>
                  <a:gd name="connsiteY4" fmla="*/ 387 h 10180"/>
                  <a:gd name="connsiteX5" fmla="*/ 4890 w 12674"/>
                  <a:gd name="connsiteY5" fmla="*/ 1158 h 10180"/>
                  <a:gd name="connsiteX6" fmla="*/ 3379 w 12674"/>
                  <a:gd name="connsiteY6" fmla="*/ 1247 h 10180"/>
                  <a:gd name="connsiteX7" fmla="*/ 1920 w 12674"/>
                  <a:gd name="connsiteY7" fmla="*/ 2098 h 10180"/>
                  <a:gd name="connsiteX8" fmla="*/ 603 w 12674"/>
                  <a:gd name="connsiteY8" fmla="*/ 2482 h 10180"/>
                  <a:gd name="connsiteX9" fmla="*/ 1 w 12674"/>
                  <a:gd name="connsiteY9" fmla="*/ 3707 h 10180"/>
                  <a:gd name="connsiteX10" fmla="*/ 1384 w 12674"/>
                  <a:gd name="connsiteY10" fmla="*/ 4006 h 10180"/>
                  <a:gd name="connsiteX11" fmla="*/ 2847 w 12674"/>
                  <a:gd name="connsiteY11" fmla="*/ 4013 h 10180"/>
                  <a:gd name="connsiteX12" fmla="*/ 4566 w 12674"/>
                  <a:gd name="connsiteY12" fmla="*/ 4051 h 10180"/>
                  <a:gd name="connsiteX13" fmla="*/ 5267 w 12674"/>
                  <a:gd name="connsiteY13" fmla="*/ 3780 h 10180"/>
                  <a:gd name="connsiteX14" fmla="*/ 5492 w 12674"/>
                  <a:gd name="connsiteY14" fmla="*/ 9621 h 10180"/>
                  <a:gd name="connsiteX15" fmla="*/ 5492 w 12674"/>
                  <a:gd name="connsiteY15" fmla="*/ 10042 h 10180"/>
                  <a:gd name="connsiteX16" fmla="*/ 9037 w 12674"/>
                  <a:gd name="connsiteY16" fmla="*/ 10099 h 10180"/>
                  <a:gd name="connsiteX17" fmla="*/ 12515 w 12674"/>
                  <a:gd name="connsiteY17" fmla="*/ 9978 h 10180"/>
                  <a:gd name="connsiteX18" fmla="*/ 12524 w 12674"/>
                  <a:gd name="connsiteY18" fmla="*/ 9469 h 10180"/>
                  <a:gd name="connsiteX19" fmla="*/ 12674 w 12674"/>
                  <a:gd name="connsiteY19" fmla="*/ 3293 h 10180"/>
                  <a:gd name="connsiteX20" fmla="*/ 11754 w 12674"/>
                  <a:gd name="connsiteY20" fmla="*/ 170 h 10180"/>
                  <a:gd name="connsiteX0" fmla="*/ 11754 w 12674"/>
                  <a:gd name="connsiteY0" fmla="*/ 170 h 10180"/>
                  <a:gd name="connsiteX1" fmla="*/ 10824 w 12674"/>
                  <a:gd name="connsiteY1" fmla="*/ 99 h 10180"/>
                  <a:gd name="connsiteX2" fmla="*/ 9037 w 12674"/>
                  <a:gd name="connsiteY2" fmla="*/ 2088 h 10180"/>
                  <a:gd name="connsiteX3" fmla="*/ 7248 w 12674"/>
                  <a:gd name="connsiteY3" fmla="*/ 99 h 10180"/>
                  <a:gd name="connsiteX4" fmla="*/ 5671 w 12674"/>
                  <a:gd name="connsiteY4" fmla="*/ 387 h 10180"/>
                  <a:gd name="connsiteX5" fmla="*/ 4836 w 12674"/>
                  <a:gd name="connsiteY5" fmla="*/ 1104 h 10180"/>
                  <a:gd name="connsiteX6" fmla="*/ 3379 w 12674"/>
                  <a:gd name="connsiteY6" fmla="*/ 1247 h 10180"/>
                  <a:gd name="connsiteX7" fmla="*/ 1920 w 12674"/>
                  <a:gd name="connsiteY7" fmla="*/ 2098 h 10180"/>
                  <a:gd name="connsiteX8" fmla="*/ 603 w 12674"/>
                  <a:gd name="connsiteY8" fmla="*/ 2482 h 10180"/>
                  <a:gd name="connsiteX9" fmla="*/ 1 w 12674"/>
                  <a:gd name="connsiteY9" fmla="*/ 3707 h 10180"/>
                  <a:gd name="connsiteX10" fmla="*/ 1384 w 12674"/>
                  <a:gd name="connsiteY10" fmla="*/ 4006 h 10180"/>
                  <a:gd name="connsiteX11" fmla="*/ 2847 w 12674"/>
                  <a:gd name="connsiteY11" fmla="*/ 4013 h 10180"/>
                  <a:gd name="connsiteX12" fmla="*/ 4566 w 12674"/>
                  <a:gd name="connsiteY12" fmla="*/ 4051 h 10180"/>
                  <a:gd name="connsiteX13" fmla="*/ 5267 w 12674"/>
                  <a:gd name="connsiteY13" fmla="*/ 3780 h 10180"/>
                  <a:gd name="connsiteX14" fmla="*/ 5492 w 12674"/>
                  <a:gd name="connsiteY14" fmla="*/ 9621 h 10180"/>
                  <a:gd name="connsiteX15" fmla="*/ 5492 w 12674"/>
                  <a:gd name="connsiteY15" fmla="*/ 10042 h 10180"/>
                  <a:gd name="connsiteX16" fmla="*/ 9037 w 12674"/>
                  <a:gd name="connsiteY16" fmla="*/ 10099 h 10180"/>
                  <a:gd name="connsiteX17" fmla="*/ 12515 w 12674"/>
                  <a:gd name="connsiteY17" fmla="*/ 9978 h 10180"/>
                  <a:gd name="connsiteX18" fmla="*/ 12524 w 12674"/>
                  <a:gd name="connsiteY18" fmla="*/ 9469 h 10180"/>
                  <a:gd name="connsiteX19" fmla="*/ 12674 w 12674"/>
                  <a:gd name="connsiteY19" fmla="*/ 3293 h 10180"/>
                  <a:gd name="connsiteX20" fmla="*/ 11754 w 12674"/>
                  <a:gd name="connsiteY20" fmla="*/ 170 h 10180"/>
                  <a:gd name="connsiteX0" fmla="*/ 11754 w 12674"/>
                  <a:gd name="connsiteY0" fmla="*/ 181 h 10191"/>
                  <a:gd name="connsiteX1" fmla="*/ 10824 w 12674"/>
                  <a:gd name="connsiteY1" fmla="*/ 110 h 10191"/>
                  <a:gd name="connsiteX2" fmla="*/ 9037 w 12674"/>
                  <a:gd name="connsiteY2" fmla="*/ 2099 h 10191"/>
                  <a:gd name="connsiteX3" fmla="*/ 7248 w 12674"/>
                  <a:gd name="connsiteY3" fmla="*/ 110 h 10191"/>
                  <a:gd name="connsiteX4" fmla="*/ 5401 w 12674"/>
                  <a:gd name="connsiteY4" fmla="*/ 344 h 10191"/>
                  <a:gd name="connsiteX5" fmla="*/ 4836 w 12674"/>
                  <a:gd name="connsiteY5" fmla="*/ 1115 h 10191"/>
                  <a:gd name="connsiteX6" fmla="*/ 3379 w 12674"/>
                  <a:gd name="connsiteY6" fmla="*/ 1258 h 10191"/>
                  <a:gd name="connsiteX7" fmla="*/ 1920 w 12674"/>
                  <a:gd name="connsiteY7" fmla="*/ 2109 h 10191"/>
                  <a:gd name="connsiteX8" fmla="*/ 603 w 12674"/>
                  <a:gd name="connsiteY8" fmla="*/ 2493 h 10191"/>
                  <a:gd name="connsiteX9" fmla="*/ 1 w 12674"/>
                  <a:gd name="connsiteY9" fmla="*/ 3718 h 10191"/>
                  <a:gd name="connsiteX10" fmla="*/ 1384 w 12674"/>
                  <a:gd name="connsiteY10" fmla="*/ 4017 h 10191"/>
                  <a:gd name="connsiteX11" fmla="*/ 2847 w 12674"/>
                  <a:gd name="connsiteY11" fmla="*/ 4024 h 10191"/>
                  <a:gd name="connsiteX12" fmla="*/ 4566 w 12674"/>
                  <a:gd name="connsiteY12" fmla="*/ 4062 h 10191"/>
                  <a:gd name="connsiteX13" fmla="*/ 5267 w 12674"/>
                  <a:gd name="connsiteY13" fmla="*/ 3791 h 10191"/>
                  <a:gd name="connsiteX14" fmla="*/ 5492 w 12674"/>
                  <a:gd name="connsiteY14" fmla="*/ 9632 h 10191"/>
                  <a:gd name="connsiteX15" fmla="*/ 5492 w 12674"/>
                  <a:gd name="connsiteY15" fmla="*/ 10053 h 10191"/>
                  <a:gd name="connsiteX16" fmla="*/ 9037 w 12674"/>
                  <a:gd name="connsiteY16" fmla="*/ 10110 h 10191"/>
                  <a:gd name="connsiteX17" fmla="*/ 12515 w 12674"/>
                  <a:gd name="connsiteY17" fmla="*/ 9989 h 10191"/>
                  <a:gd name="connsiteX18" fmla="*/ 12524 w 12674"/>
                  <a:gd name="connsiteY18" fmla="*/ 9480 h 10191"/>
                  <a:gd name="connsiteX19" fmla="*/ 12674 w 12674"/>
                  <a:gd name="connsiteY19" fmla="*/ 3304 h 10191"/>
                  <a:gd name="connsiteX20" fmla="*/ 11754 w 12674"/>
                  <a:gd name="connsiteY20" fmla="*/ 181 h 10191"/>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674" h="10189">
                    <a:moveTo>
                      <a:pt x="11754" y="179"/>
                    </a:moveTo>
                    <a:lnTo>
                      <a:pt x="10824" y="108"/>
                    </a:lnTo>
                    <a:lnTo>
                      <a:pt x="9037" y="2097"/>
                    </a:lnTo>
                    <a:cubicBezTo>
                      <a:pt x="8441" y="1434"/>
                      <a:pt x="7854" y="400"/>
                      <a:pt x="7248" y="108"/>
                    </a:cubicBezTo>
                    <a:cubicBezTo>
                      <a:pt x="6642" y="-184"/>
                      <a:pt x="5830" y="193"/>
                      <a:pt x="5401" y="342"/>
                    </a:cubicBezTo>
                    <a:cubicBezTo>
                      <a:pt x="4972" y="491"/>
                      <a:pt x="5272" y="609"/>
                      <a:pt x="4674" y="1005"/>
                    </a:cubicBezTo>
                    <a:cubicBezTo>
                      <a:pt x="4184" y="1184"/>
                      <a:pt x="3820" y="1069"/>
                      <a:pt x="3379" y="1256"/>
                    </a:cubicBezTo>
                    <a:cubicBezTo>
                      <a:pt x="2646" y="1555"/>
                      <a:pt x="2383" y="1901"/>
                      <a:pt x="1920" y="2107"/>
                    </a:cubicBezTo>
                    <a:cubicBezTo>
                      <a:pt x="1457" y="2313"/>
                      <a:pt x="651" y="1847"/>
                      <a:pt x="603" y="2491"/>
                    </a:cubicBezTo>
                    <a:cubicBezTo>
                      <a:pt x="598" y="2583"/>
                      <a:pt x="-1" y="3673"/>
                      <a:pt x="1" y="3716"/>
                    </a:cubicBezTo>
                    <a:cubicBezTo>
                      <a:pt x="122" y="3940"/>
                      <a:pt x="883" y="3982"/>
                      <a:pt x="1384" y="4015"/>
                    </a:cubicBezTo>
                    <a:cubicBezTo>
                      <a:pt x="1885" y="4048"/>
                      <a:pt x="2317" y="4015"/>
                      <a:pt x="2847" y="4022"/>
                    </a:cubicBezTo>
                    <a:cubicBezTo>
                      <a:pt x="3377" y="4030"/>
                      <a:pt x="4163" y="4099"/>
                      <a:pt x="4566" y="4060"/>
                    </a:cubicBezTo>
                    <a:cubicBezTo>
                      <a:pt x="4969" y="4021"/>
                      <a:pt x="6254" y="2928"/>
                      <a:pt x="5267" y="3789"/>
                    </a:cubicBezTo>
                    <a:cubicBezTo>
                      <a:pt x="5403" y="4785"/>
                      <a:pt x="5455" y="8586"/>
                      <a:pt x="5492" y="9630"/>
                    </a:cubicBezTo>
                    <a:cubicBezTo>
                      <a:pt x="5530" y="10674"/>
                      <a:pt x="5492" y="9911"/>
                      <a:pt x="5492" y="10051"/>
                    </a:cubicBezTo>
                    <a:lnTo>
                      <a:pt x="9037" y="10108"/>
                    </a:lnTo>
                    <a:lnTo>
                      <a:pt x="12515" y="9987"/>
                    </a:lnTo>
                    <a:cubicBezTo>
                      <a:pt x="12518" y="9817"/>
                      <a:pt x="12521" y="9648"/>
                      <a:pt x="12524" y="9478"/>
                    </a:cubicBezTo>
                    <a:lnTo>
                      <a:pt x="12674" y="3302"/>
                    </a:lnTo>
                    <a:cubicBezTo>
                      <a:pt x="12674" y="3302"/>
                      <a:pt x="12575" y="243"/>
                      <a:pt x="11754" y="179"/>
                    </a:cubicBezTo>
                    <a:close/>
                  </a:path>
                </a:pathLst>
              </a:custGeom>
              <a:solidFill>
                <a:srgbClr val="AFD8D4"/>
              </a:solidFill>
              <a:ln>
                <a:noFill/>
              </a:ln>
            </p:spPr>
            <p:txBody>
              <a:bodyPr wrap="square" anchor="ctr">
                <a:noAutofit/>
              </a:bodyPr>
              <a:lstStyle/>
              <a:p>
                <a:pPr algn="ctr"/>
                <a:endParaRPr>
                  <a:latin typeface="Huawei Sans" panose="020C0503030203020204" pitchFamily="34" charset="0"/>
                </a:endParaRPr>
              </a:p>
            </p:txBody>
          </p:sp>
          <p:sp>
            <p:nvSpPr>
              <p:cNvPr id="1106" name="ïŝlîḋè">
                <a:extLst>
                  <a:ext uri="{FF2B5EF4-FFF2-40B4-BE49-F238E27FC236}">
                    <a16:creationId xmlns:a16="http://schemas.microsoft.com/office/drawing/2014/main" id="{65AE2F40-AB84-4B22-A8E0-AFC1C8E427C3}"/>
                  </a:ext>
                </a:extLst>
              </p:cNvPr>
              <p:cNvSpPr/>
              <p:nvPr/>
            </p:nvSpPr>
            <p:spPr bwMode="gray">
              <a:xfrm rot="13349913">
                <a:off x="9196203" y="2380501"/>
                <a:ext cx="326169" cy="748625"/>
              </a:xfrm>
              <a:custGeom>
                <a:avLst/>
                <a:gdLst>
                  <a:gd name="T0" fmla="*/ 713 w 856"/>
                  <a:gd name="T1" fmla="*/ 2456 h 2652"/>
                  <a:gd name="T2" fmla="*/ 185 w 856"/>
                  <a:gd name="T3" fmla="*/ 2530 h 2652"/>
                  <a:gd name="T4" fmla="*/ 14 w 856"/>
                  <a:gd name="T5" fmla="*/ 521 h 2652"/>
                  <a:gd name="T6" fmla="*/ 80 w 856"/>
                  <a:gd name="T7" fmla="*/ 0 h 2652"/>
                  <a:gd name="T8" fmla="*/ 856 w 856"/>
                  <a:gd name="T9" fmla="*/ 249 h 2652"/>
                  <a:gd name="T10" fmla="*/ 835 w 856"/>
                  <a:gd name="T11" fmla="*/ 370 h 2652"/>
                  <a:gd name="T12" fmla="*/ 728 w 856"/>
                  <a:gd name="T13" fmla="*/ 1892 h 2652"/>
                  <a:gd name="T14" fmla="*/ 735 w 856"/>
                  <a:gd name="T15" fmla="*/ 1878 h 2652"/>
                  <a:gd name="T16" fmla="*/ 728 w 856"/>
                  <a:gd name="T17" fmla="*/ 1893 h 2652"/>
                  <a:gd name="T18" fmla="*/ 727 w 856"/>
                  <a:gd name="T19" fmla="*/ 1911 h 2652"/>
                  <a:gd name="T20" fmla="*/ 722 w 856"/>
                  <a:gd name="T21" fmla="*/ 2124 h 2652"/>
                  <a:gd name="T22" fmla="*/ 722 w 856"/>
                  <a:gd name="T23" fmla="*/ 2159 h 2652"/>
                  <a:gd name="T24" fmla="*/ 713 w 856"/>
                  <a:gd name="T25" fmla="*/ 2456 h 2652"/>
                  <a:gd name="connsiteX0" fmla="*/ 8210 w 9881"/>
                  <a:gd name="connsiteY0" fmla="*/ 9261 h 9568"/>
                  <a:gd name="connsiteX1" fmla="*/ 1427 w 9881"/>
                  <a:gd name="connsiteY1" fmla="*/ 9173 h 9568"/>
                  <a:gd name="connsiteX2" fmla="*/ 45 w 9881"/>
                  <a:gd name="connsiteY2" fmla="*/ 1965 h 9568"/>
                  <a:gd name="connsiteX3" fmla="*/ 816 w 9881"/>
                  <a:gd name="connsiteY3" fmla="*/ 0 h 9568"/>
                  <a:gd name="connsiteX4" fmla="*/ 9881 w 9881"/>
                  <a:gd name="connsiteY4" fmla="*/ 939 h 9568"/>
                  <a:gd name="connsiteX5" fmla="*/ 9636 w 9881"/>
                  <a:gd name="connsiteY5" fmla="*/ 1395 h 9568"/>
                  <a:gd name="connsiteX6" fmla="*/ 8386 w 9881"/>
                  <a:gd name="connsiteY6" fmla="*/ 7134 h 9568"/>
                  <a:gd name="connsiteX7" fmla="*/ 8467 w 9881"/>
                  <a:gd name="connsiteY7" fmla="*/ 7081 h 9568"/>
                  <a:gd name="connsiteX8" fmla="*/ 8386 w 9881"/>
                  <a:gd name="connsiteY8" fmla="*/ 7138 h 9568"/>
                  <a:gd name="connsiteX9" fmla="*/ 8374 w 9881"/>
                  <a:gd name="connsiteY9" fmla="*/ 7206 h 9568"/>
                  <a:gd name="connsiteX10" fmla="*/ 8316 w 9881"/>
                  <a:gd name="connsiteY10" fmla="*/ 8009 h 9568"/>
                  <a:gd name="connsiteX11" fmla="*/ 8316 w 9881"/>
                  <a:gd name="connsiteY11" fmla="*/ 8141 h 9568"/>
                  <a:gd name="connsiteX12" fmla="*/ 8210 w 9881"/>
                  <a:gd name="connsiteY12" fmla="*/ 9261 h 9568"/>
                  <a:gd name="connsiteX0" fmla="*/ 8309 w 10110"/>
                  <a:gd name="connsiteY0" fmla="*/ 10544 h 10865"/>
                  <a:gd name="connsiteX1" fmla="*/ 1444 w 10110"/>
                  <a:gd name="connsiteY1" fmla="*/ 10452 h 10865"/>
                  <a:gd name="connsiteX2" fmla="*/ 46 w 10110"/>
                  <a:gd name="connsiteY2" fmla="*/ 2919 h 10865"/>
                  <a:gd name="connsiteX3" fmla="*/ 826 w 10110"/>
                  <a:gd name="connsiteY3" fmla="*/ 865 h 10865"/>
                  <a:gd name="connsiteX4" fmla="*/ 1496 w 10110"/>
                  <a:gd name="connsiteY4" fmla="*/ 0 h 10865"/>
                  <a:gd name="connsiteX5" fmla="*/ 9752 w 10110"/>
                  <a:gd name="connsiteY5" fmla="*/ 2323 h 10865"/>
                  <a:gd name="connsiteX6" fmla="*/ 8487 w 10110"/>
                  <a:gd name="connsiteY6" fmla="*/ 8321 h 10865"/>
                  <a:gd name="connsiteX7" fmla="*/ 8569 w 10110"/>
                  <a:gd name="connsiteY7" fmla="*/ 8266 h 10865"/>
                  <a:gd name="connsiteX8" fmla="*/ 8487 w 10110"/>
                  <a:gd name="connsiteY8" fmla="*/ 8325 h 10865"/>
                  <a:gd name="connsiteX9" fmla="*/ 8475 w 10110"/>
                  <a:gd name="connsiteY9" fmla="*/ 8396 h 10865"/>
                  <a:gd name="connsiteX10" fmla="*/ 8416 w 10110"/>
                  <a:gd name="connsiteY10" fmla="*/ 9236 h 10865"/>
                  <a:gd name="connsiteX11" fmla="*/ 8416 w 10110"/>
                  <a:gd name="connsiteY11" fmla="*/ 9374 h 10865"/>
                  <a:gd name="connsiteX12" fmla="*/ 8309 w 10110"/>
                  <a:gd name="connsiteY12" fmla="*/ 10544 h 10865"/>
                  <a:gd name="connsiteX0" fmla="*/ 8968 w 10769"/>
                  <a:gd name="connsiteY0" fmla="*/ 10594 h 10915"/>
                  <a:gd name="connsiteX1" fmla="*/ 2103 w 10769"/>
                  <a:gd name="connsiteY1" fmla="*/ 10502 h 10915"/>
                  <a:gd name="connsiteX2" fmla="*/ 705 w 10769"/>
                  <a:gd name="connsiteY2" fmla="*/ 2969 h 10915"/>
                  <a:gd name="connsiteX3" fmla="*/ 188 w 10769"/>
                  <a:gd name="connsiteY3" fmla="*/ 834 h 10915"/>
                  <a:gd name="connsiteX4" fmla="*/ 2155 w 10769"/>
                  <a:gd name="connsiteY4" fmla="*/ 50 h 10915"/>
                  <a:gd name="connsiteX5" fmla="*/ 10411 w 10769"/>
                  <a:gd name="connsiteY5" fmla="*/ 2373 h 10915"/>
                  <a:gd name="connsiteX6" fmla="*/ 9146 w 10769"/>
                  <a:gd name="connsiteY6" fmla="*/ 8371 h 10915"/>
                  <a:gd name="connsiteX7" fmla="*/ 9228 w 10769"/>
                  <a:gd name="connsiteY7" fmla="*/ 8316 h 10915"/>
                  <a:gd name="connsiteX8" fmla="*/ 9146 w 10769"/>
                  <a:gd name="connsiteY8" fmla="*/ 8375 h 10915"/>
                  <a:gd name="connsiteX9" fmla="*/ 9134 w 10769"/>
                  <a:gd name="connsiteY9" fmla="*/ 8446 h 10915"/>
                  <a:gd name="connsiteX10" fmla="*/ 9075 w 10769"/>
                  <a:gd name="connsiteY10" fmla="*/ 9286 h 10915"/>
                  <a:gd name="connsiteX11" fmla="*/ 9075 w 10769"/>
                  <a:gd name="connsiteY11" fmla="*/ 9424 h 10915"/>
                  <a:gd name="connsiteX12" fmla="*/ 8968 w 10769"/>
                  <a:gd name="connsiteY12" fmla="*/ 10594 h 10915"/>
                  <a:gd name="connsiteX0" fmla="*/ 9394 w 11328"/>
                  <a:gd name="connsiteY0" fmla="*/ 10072 h 10393"/>
                  <a:gd name="connsiteX1" fmla="*/ 2529 w 11328"/>
                  <a:gd name="connsiteY1" fmla="*/ 9980 h 10393"/>
                  <a:gd name="connsiteX2" fmla="*/ 1131 w 11328"/>
                  <a:gd name="connsiteY2" fmla="*/ 2447 h 10393"/>
                  <a:gd name="connsiteX3" fmla="*/ 614 w 11328"/>
                  <a:gd name="connsiteY3" fmla="*/ 312 h 10393"/>
                  <a:gd name="connsiteX4" fmla="*/ 634 w 11328"/>
                  <a:gd name="connsiteY4" fmla="*/ 124 h 10393"/>
                  <a:gd name="connsiteX5" fmla="*/ 10837 w 11328"/>
                  <a:gd name="connsiteY5" fmla="*/ 1851 h 10393"/>
                  <a:gd name="connsiteX6" fmla="*/ 9572 w 11328"/>
                  <a:gd name="connsiteY6" fmla="*/ 7849 h 10393"/>
                  <a:gd name="connsiteX7" fmla="*/ 9654 w 11328"/>
                  <a:gd name="connsiteY7" fmla="*/ 7794 h 10393"/>
                  <a:gd name="connsiteX8" fmla="*/ 9572 w 11328"/>
                  <a:gd name="connsiteY8" fmla="*/ 7853 h 10393"/>
                  <a:gd name="connsiteX9" fmla="*/ 9560 w 11328"/>
                  <a:gd name="connsiteY9" fmla="*/ 7924 h 10393"/>
                  <a:gd name="connsiteX10" fmla="*/ 9501 w 11328"/>
                  <a:gd name="connsiteY10" fmla="*/ 8764 h 10393"/>
                  <a:gd name="connsiteX11" fmla="*/ 9501 w 11328"/>
                  <a:gd name="connsiteY11" fmla="*/ 8902 h 10393"/>
                  <a:gd name="connsiteX12" fmla="*/ 9394 w 11328"/>
                  <a:gd name="connsiteY12" fmla="*/ 10072 h 1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28" h="10393">
                    <a:moveTo>
                      <a:pt x="9394" y="10072"/>
                    </a:moveTo>
                    <a:cubicBezTo>
                      <a:pt x="5552" y="10845"/>
                      <a:pt x="2529" y="9980"/>
                      <a:pt x="2529" y="9980"/>
                    </a:cubicBezTo>
                    <a:cubicBezTo>
                      <a:pt x="508" y="2063"/>
                      <a:pt x="1450" y="4058"/>
                      <a:pt x="1131" y="2447"/>
                    </a:cubicBezTo>
                    <a:cubicBezTo>
                      <a:pt x="812" y="836"/>
                      <a:pt x="81" y="714"/>
                      <a:pt x="614" y="312"/>
                    </a:cubicBezTo>
                    <a:cubicBezTo>
                      <a:pt x="1270" y="51"/>
                      <a:pt x="-1070" y="-132"/>
                      <a:pt x="634" y="124"/>
                    </a:cubicBezTo>
                    <a:cubicBezTo>
                      <a:pt x="2338" y="380"/>
                      <a:pt x="9347" y="564"/>
                      <a:pt x="10837" y="1851"/>
                    </a:cubicBezTo>
                    <a:cubicBezTo>
                      <a:pt x="12327" y="3139"/>
                      <a:pt x="9994" y="5850"/>
                      <a:pt x="9572" y="7849"/>
                    </a:cubicBezTo>
                    <a:lnTo>
                      <a:pt x="9654" y="7794"/>
                    </a:lnTo>
                    <a:cubicBezTo>
                      <a:pt x="9627" y="7814"/>
                      <a:pt x="9599" y="7833"/>
                      <a:pt x="9572" y="7853"/>
                    </a:cubicBezTo>
                    <a:cubicBezTo>
                      <a:pt x="9568" y="7877"/>
                      <a:pt x="9564" y="7900"/>
                      <a:pt x="9560" y="7924"/>
                    </a:cubicBezTo>
                    <a:cubicBezTo>
                      <a:pt x="9540" y="8204"/>
                      <a:pt x="9521" y="8484"/>
                      <a:pt x="9501" y="8764"/>
                    </a:cubicBezTo>
                    <a:lnTo>
                      <a:pt x="9501" y="8902"/>
                    </a:lnTo>
                    <a:cubicBezTo>
                      <a:pt x="9466" y="9291"/>
                      <a:pt x="9429" y="9682"/>
                      <a:pt x="9394" y="10072"/>
                    </a:cubicBezTo>
                    <a:close/>
                  </a:path>
                </a:pathLst>
              </a:custGeom>
              <a:solidFill>
                <a:srgbClr val="AFD8D4"/>
              </a:solidFill>
              <a:ln>
                <a:noFill/>
              </a:ln>
            </p:spPr>
            <p:txBody>
              <a:bodyPr wrap="square" anchor="ctr">
                <a:noAutofit/>
              </a:bodyPr>
              <a:lstStyle/>
              <a:p>
                <a:pPr algn="ctr"/>
                <a:endParaRPr>
                  <a:latin typeface="Huawei Sans" panose="020C0503030203020204" pitchFamily="34" charset="0"/>
                </a:endParaRPr>
              </a:p>
            </p:txBody>
          </p:sp>
        </p:grpSp>
        <p:grpSp>
          <p:nvGrpSpPr>
            <p:cNvPr id="10" name="组合 9"/>
            <p:cNvGrpSpPr/>
            <p:nvPr/>
          </p:nvGrpSpPr>
          <p:grpSpPr bwMode="gray">
            <a:xfrm>
              <a:off x="9120336" y="2168860"/>
              <a:ext cx="1786476" cy="1814384"/>
              <a:chOff x="9179173" y="2176500"/>
              <a:chExt cx="1786476" cy="1814384"/>
            </a:xfrm>
          </p:grpSpPr>
          <p:sp>
            <p:nvSpPr>
              <p:cNvPr id="1081" name="islíde">
                <a:extLst>
                  <a:ext uri="{FF2B5EF4-FFF2-40B4-BE49-F238E27FC236}">
                    <a16:creationId xmlns:a16="http://schemas.microsoft.com/office/drawing/2014/main" id="{6CF9DD5A-D1CD-444D-9578-DB8D758086EC}"/>
                  </a:ext>
                </a:extLst>
              </p:cNvPr>
              <p:cNvSpPr/>
              <p:nvPr/>
            </p:nvSpPr>
            <p:spPr bwMode="gray">
              <a:xfrm rot="13083609" flipH="1">
                <a:off x="9570468" y="2176500"/>
                <a:ext cx="275135" cy="387174"/>
              </a:xfrm>
              <a:custGeom>
                <a:avLst/>
                <a:gdLst>
                  <a:gd name="T0" fmla="*/ 644 w 809"/>
                  <a:gd name="T1" fmla="*/ 615 h 1363"/>
                  <a:gd name="T2" fmla="*/ 564 w 809"/>
                  <a:gd name="T3" fmla="*/ 324 h 1363"/>
                  <a:gd name="T4" fmla="*/ 547 w 809"/>
                  <a:gd name="T5" fmla="*/ 0 h 1363"/>
                  <a:gd name="T6" fmla="*/ 166 w 809"/>
                  <a:gd name="T7" fmla="*/ 23 h 1363"/>
                  <a:gd name="T8" fmla="*/ 157 w 809"/>
                  <a:gd name="T9" fmla="*/ 356 h 1363"/>
                  <a:gd name="T10" fmla="*/ 25 w 809"/>
                  <a:gd name="T11" fmla="*/ 797 h 1363"/>
                  <a:gd name="T12" fmla="*/ 33 w 809"/>
                  <a:gd name="T13" fmla="*/ 957 h 1363"/>
                  <a:gd name="T14" fmla="*/ 265 w 809"/>
                  <a:gd name="T15" fmla="*/ 1286 h 1363"/>
                  <a:gd name="T16" fmla="*/ 696 w 809"/>
                  <a:gd name="T17" fmla="*/ 1321 h 1363"/>
                  <a:gd name="T18" fmla="*/ 638 w 809"/>
                  <a:gd name="T19" fmla="*/ 1170 h 1363"/>
                  <a:gd name="T20" fmla="*/ 380 w 809"/>
                  <a:gd name="T21" fmla="*/ 869 h 1363"/>
                  <a:gd name="T22" fmla="*/ 436 w 809"/>
                  <a:gd name="T23" fmla="*/ 795 h 1363"/>
                  <a:gd name="T24" fmla="*/ 543 w 809"/>
                  <a:gd name="T25" fmla="*/ 784 h 1363"/>
                  <a:gd name="T26" fmla="*/ 646 w 809"/>
                  <a:gd name="T27" fmla="*/ 618 h 1363"/>
                  <a:gd name="T28" fmla="*/ 644 w 809"/>
                  <a:gd name="T29" fmla="*/ 615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9" h="1363">
                    <a:moveTo>
                      <a:pt x="644" y="615"/>
                    </a:moveTo>
                    <a:cubicBezTo>
                      <a:pt x="644" y="615"/>
                      <a:pt x="545" y="442"/>
                      <a:pt x="564" y="324"/>
                    </a:cubicBezTo>
                    <a:cubicBezTo>
                      <a:pt x="547" y="0"/>
                      <a:pt x="547" y="0"/>
                      <a:pt x="547" y="0"/>
                    </a:cubicBezTo>
                    <a:cubicBezTo>
                      <a:pt x="166" y="23"/>
                      <a:pt x="166" y="23"/>
                      <a:pt x="166" y="23"/>
                    </a:cubicBezTo>
                    <a:cubicBezTo>
                      <a:pt x="157" y="356"/>
                      <a:pt x="157" y="356"/>
                      <a:pt x="157" y="356"/>
                    </a:cubicBezTo>
                    <a:cubicBezTo>
                      <a:pt x="25" y="797"/>
                      <a:pt x="25" y="797"/>
                      <a:pt x="25" y="797"/>
                    </a:cubicBezTo>
                    <a:cubicBezTo>
                      <a:pt x="25" y="797"/>
                      <a:pt x="0" y="919"/>
                      <a:pt x="33" y="957"/>
                    </a:cubicBezTo>
                    <a:cubicBezTo>
                      <a:pt x="33" y="957"/>
                      <a:pt x="120" y="1220"/>
                      <a:pt x="265" y="1286"/>
                    </a:cubicBezTo>
                    <a:cubicBezTo>
                      <a:pt x="265" y="1286"/>
                      <a:pt x="584" y="1363"/>
                      <a:pt x="696" y="1321"/>
                    </a:cubicBezTo>
                    <a:cubicBezTo>
                      <a:pt x="696" y="1321"/>
                      <a:pt x="809" y="1233"/>
                      <a:pt x="638" y="1170"/>
                    </a:cubicBezTo>
                    <a:cubicBezTo>
                      <a:pt x="638" y="1170"/>
                      <a:pt x="269" y="1092"/>
                      <a:pt x="380" y="869"/>
                    </a:cubicBezTo>
                    <a:cubicBezTo>
                      <a:pt x="380" y="869"/>
                      <a:pt x="398" y="826"/>
                      <a:pt x="436" y="795"/>
                    </a:cubicBezTo>
                    <a:cubicBezTo>
                      <a:pt x="468" y="770"/>
                      <a:pt x="509" y="767"/>
                      <a:pt x="543" y="784"/>
                    </a:cubicBezTo>
                    <a:cubicBezTo>
                      <a:pt x="646" y="618"/>
                      <a:pt x="646" y="618"/>
                      <a:pt x="646" y="618"/>
                    </a:cubicBezTo>
                    <a:lnTo>
                      <a:pt x="644" y="615"/>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82" name="íṩḻiḋè">
                <a:extLst>
                  <a:ext uri="{FF2B5EF4-FFF2-40B4-BE49-F238E27FC236}">
                    <a16:creationId xmlns:a16="http://schemas.microsoft.com/office/drawing/2014/main" id="{D42812AF-4D8B-4A5A-B15F-E8CDEE63DA3E}"/>
                  </a:ext>
                </a:extLst>
              </p:cNvPr>
              <p:cNvSpPr/>
              <p:nvPr/>
            </p:nvSpPr>
            <p:spPr bwMode="gray">
              <a:xfrm>
                <a:off x="9179173" y="2559410"/>
                <a:ext cx="1786476" cy="1431474"/>
              </a:xfrm>
              <a:custGeom>
                <a:avLst/>
                <a:gdLst>
                  <a:gd name="T0" fmla="*/ 3760 w 4141"/>
                  <a:gd name="T1" fmla="*/ 35 h 4953"/>
                  <a:gd name="T2" fmla="*/ 3375 w 4141"/>
                  <a:gd name="T3" fmla="*/ 0 h 4953"/>
                  <a:gd name="T4" fmla="*/ 2635 w 4141"/>
                  <a:gd name="T5" fmla="*/ 985 h 4953"/>
                  <a:gd name="T6" fmla="*/ 1894 w 4141"/>
                  <a:gd name="T7" fmla="*/ 0 h 4953"/>
                  <a:gd name="T8" fmla="*/ 1510 w 4141"/>
                  <a:gd name="T9" fmla="*/ 35 h 4953"/>
                  <a:gd name="T10" fmla="*/ 682 w 4141"/>
                  <a:gd name="T11" fmla="*/ 545 h 4953"/>
                  <a:gd name="T12" fmla="*/ 598 w 4141"/>
                  <a:gd name="T13" fmla="*/ 735 h 4953"/>
                  <a:gd name="T14" fmla="*/ 170 w 4141"/>
                  <a:gd name="T15" fmla="*/ 2199 h 4953"/>
                  <a:gd name="T16" fmla="*/ 4 w 4141"/>
                  <a:gd name="T17" fmla="*/ 3141 h 4953"/>
                  <a:gd name="T18" fmla="*/ 1 w 4141"/>
                  <a:gd name="T19" fmla="*/ 3246 h 4953"/>
                  <a:gd name="T20" fmla="*/ 822 w 4141"/>
                  <a:gd name="T21" fmla="*/ 3201 h 4953"/>
                  <a:gd name="T22" fmla="*/ 1128 w 4141"/>
                  <a:gd name="T23" fmla="*/ 1582 h 4953"/>
                  <a:gd name="T24" fmla="*/ 1167 w 4141"/>
                  <a:gd name="T25" fmla="*/ 4716 h 4953"/>
                  <a:gd name="T26" fmla="*/ 1167 w 4141"/>
                  <a:gd name="T27" fmla="*/ 4925 h 4953"/>
                  <a:gd name="T28" fmla="*/ 2635 w 4141"/>
                  <a:gd name="T29" fmla="*/ 4953 h 4953"/>
                  <a:gd name="T30" fmla="*/ 4075 w 4141"/>
                  <a:gd name="T31" fmla="*/ 4893 h 4953"/>
                  <a:gd name="T32" fmla="*/ 4079 w 4141"/>
                  <a:gd name="T33" fmla="*/ 4641 h 4953"/>
                  <a:gd name="T34" fmla="*/ 4141 w 4141"/>
                  <a:gd name="T35" fmla="*/ 1582 h 4953"/>
                  <a:gd name="T36" fmla="*/ 3760 w 4141"/>
                  <a:gd name="T37" fmla="*/ 35 h 4953"/>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4098 w 13687"/>
                  <a:gd name="connsiteY7" fmla="*/ 4440 h 10000"/>
                  <a:gd name="connsiteX8" fmla="*/ 3697 w 13687"/>
                  <a:gd name="connsiteY8" fmla="*/ 6342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4098 w 13687"/>
                  <a:gd name="connsiteY7" fmla="*/ 4440 h 10000"/>
                  <a:gd name="connsiteX8" fmla="*/ 1885 w 13687"/>
                  <a:gd name="connsiteY8" fmla="*/ 1515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2609 w 13687"/>
                  <a:gd name="connsiteY7" fmla="*/ 1511 h 10000"/>
                  <a:gd name="connsiteX8" fmla="*/ 1885 w 13687"/>
                  <a:gd name="connsiteY8" fmla="*/ 1515 h 10000"/>
                  <a:gd name="connsiteX9" fmla="*/ 0 w 13687"/>
                  <a:gd name="connsiteY9" fmla="*/ 2161 h 10000"/>
                  <a:gd name="connsiteX10" fmla="*/ 5672 w 13687"/>
                  <a:gd name="connsiteY10" fmla="*/ 6463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2767 w 13687"/>
                  <a:gd name="connsiteY0" fmla="*/ 71 h 10000"/>
                  <a:gd name="connsiteX1" fmla="*/ 11837 w 13687"/>
                  <a:gd name="connsiteY1" fmla="*/ 0 h 10000"/>
                  <a:gd name="connsiteX2" fmla="*/ 10050 w 13687"/>
                  <a:gd name="connsiteY2" fmla="*/ 1989 h 10000"/>
                  <a:gd name="connsiteX3" fmla="*/ 8261 w 13687"/>
                  <a:gd name="connsiteY3" fmla="*/ 0 h 10000"/>
                  <a:gd name="connsiteX4" fmla="*/ 7333 w 13687"/>
                  <a:gd name="connsiteY4" fmla="*/ 71 h 10000"/>
                  <a:gd name="connsiteX5" fmla="*/ 5334 w 13687"/>
                  <a:gd name="connsiteY5" fmla="*/ 1100 h 10000"/>
                  <a:gd name="connsiteX6" fmla="*/ 5131 w 13687"/>
                  <a:gd name="connsiteY6" fmla="*/ 1484 h 10000"/>
                  <a:gd name="connsiteX7" fmla="*/ 2609 w 13687"/>
                  <a:gd name="connsiteY7" fmla="*/ 1511 h 10000"/>
                  <a:gd name="connsiteX8" fmla="*/ 1885 w 13687"/>
                  <a:gd name="connsiteY8" fmla="*/ 1515 h 10000"/>
                  <a:gd name="connsiteX9" fmla="*/ 0 w 13687"/>
                  <a:gd name="connsiteY9" fmla="*/ 2161 h 10000"/>
                  <a:gd name="connsiteX10" fmla="*/ 3860 w 13687"/>
                  <a:gd name="connsiteY10" fmla="*/ 3914 h 10000"/>
                  <a:gd name="connsiteX11" fmla="*/ 6411 w 13687"/>
                  <a:gd name="connsiteY11" fmla="*/ 3194 h 10000"/>
                  <a:gd name="connsiteX12" fmla="*/ 6505 w 13687"/>
                  <a:gd name="connsiteY12" fmla="*/ 9522 h 10000"/>
                  <a:gd name="connsiteX13" fmla="*/ 6505 w 13687"/>
                  <a:gd name="connsiteY13" fmla="*/ 9943 h 10000"/>
                  <a:gd name="connsiteX14" fmla="*/ 10050 w 13687"/>
                  <a:gd name="connsiteY14" fmla="*/ 10000 h 10000"/>
                  <a:gd name="connsiteX15" fmla="*/ 13528 w 13687"/>
                  <a:gd name="connsiteY15" fmla="*/ 9879 h 10000"/>
                  <a:gd name="connsiteX16" fmla="*/ 13537 w 13687"/>
                  <a:gd name="connsiteY16" fmla="*/ 9370 h 10000"/>
                  <a:gd name="connsiteX17" fmla="*/ 13687 w 13687"/>
                  <a:gd name="connsiteY17" fmla="*/ 3194 h 10000"/>
                  <a:gd name="connsiteX18" fmla="*/ 12767 w 13687"/>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2997 w 14075"/>
                  <a:gd name="connsiteY7" fmla="*/ 1511 h 10000"/>
                  <a:gd name="connsiteX8" fmla="*/ 2273 w 14075"/>
                  <a:gd name="connsiteY8" fmla="*/ 1515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2997 w 14075"/>
                  <a:gd name="connsiteY7" fmla="*/ 1511 h 10000"/>
                  <a:gd name="connsiteX8" fmla="*/ 8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8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979 w 14075"/>
                  <a:gd name="connsiteY8" fmla="*/ 2383 h 10000"/>
                  <a:gd name="connsiteX9" fmla="*/ 0 w 14075"/>
                  <a:gd name="connsiteY9" fmla="*/ 3951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000"/>
                  <a:gd name="connsiteX1" fmla="*/ 12225 w 14075"/>
                  <a:gd name="connsiteY1" fmla="*/ 0 h 10000"/>
                  <a:gd name="connsiteX2" fmla="*/ 10438 w 14075"/>
                  <a:gd name="connsiteY2" fmla="*/ 1989 h 10000"/>
                  <a:gd name="connsiteX3" fmla="*/ 8649 w 14075"/>
                  <a:gd name="connsiteY3" fmla="*/ 0 h 10000"/>
                  <a:gd name="connsiteX4" fmla="*/ 7721 w 14075"/>
                  <a:gd name="connsiteY4" fmla="*/ 71 h 10000"/>
                  <a:gd name="connsiteX5" fmla="*/ 5722 w 14075"/>
                  <a:gd name="connsiteY5" fmla="*/ 1100 h 10000"/>
                  <a:gd name="connsiteX6" fmla="*/ 5519 w 14075"/>
                  <a:gd name="connsiteY6" fmla="*/ 1484 h 10000"/>
                  <a:gd name="connsiteX7" fmla="*/ 3321 w 14075"/>
                  <a:gd name="connsiteY7" fmla="*/ 1999 h 10000"/>
                  <a:gd name="connsiteX8" fmla="*/ 979 w 14075"/>
                  <a:gd name="connsiteY8" fmla="*/ 2383 h 10000"/>
                  <a:gd name="connsiteX9" fmla="*/ 0 w 14075"/>
                  <a:gd name="connsiteY9" fmla="*/ 3897 h 10000"/>
                  <a:gd name="connsiteX10" fmla="*/ 4248 w 14075"/>
                  <a:gd name="connsiteY10" fmla="*/ 3914 h 10000"/>
                  <a:gd name="connsiteX11" fmla="*/ 6799 w 14075"/>
                  <a:gd name="connsiteY11" fmla="*/ 3194 h 10000"/>
                  <a:gd name="connsiteX12" fmla="*/ 6893 w 14075"/>
                  <a:gd name="connsiteY12" fmla="*/ 9522 h 10000"/>
                  <a:gd name="connsiteX13" fmla="*/ 6893 w 14075"/>
                  <a:gd name="connsiteY13" fmla="*/ 9943 h 10000"/>
                  <a:gd name="connsiteX14" fmla="*/ 10438 w 14075"/>
                  <a:gd name="connsiteY14" fmla="*/ 10000 h 10000"/>
                  <a:gd name="connsiteX15" fmla="*/ 13916 w 14075"/>
                  <a:gd name="connsiteY15" fmla="*/ 9879 h 10000"/>
                  <a:gd name="connsiteX16" fmla="*/ 13925 w 14075"/>
                  <a:gd name="connsiteY16" fmla="*/ 9370 h 10000"/>
                  <a:gd name="connsiteX17" fmla="*/ 14075 w 14075"/>
                  <a:gd name="connsiteY17" fmla="*/ 3194 h 10000"/>
                  <a:gd name="connsiteX18" fmla="*/ 13155 w 14075"/>
                  <a:gd name="connsiteY18" fmla="*/ 71 h 10000"/>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799 w 14075"/>
                  <a:gd name="connsiteY11" fmla="*/ 3284 h 10109"/>
                  <a:gd name="connsiteX12" fmla="*/ 6893 w 14075"/>
                  <a:gd name="connsiteY12" fmla="*/ 9522 h 10109"/>
                  <a:gd name="connsiteX13" fmla="*/ 6893 w 14075"/>
                  <a:gd name="connsiteY13" fmla="*/ 9943 h 10109"/>
                  <a:gd name="connsiteX14" fmla="*/ 10438 w 14075"/>
                  <a:gd name="connsiteY14" fmla="*/ 10000 h 10109"/>
                  <a:gd name="connsiteX15" fmla="*/ 13916 w 14075"/>
                  <a:gd name="connsiteY15" fmla="*/ 9879 h 10109"/>
                  <a:gd name="connsiteX16" fmla="*/ 13925 w 14075"/>
                  <a:gd name="connsiteY16" fmla="*/ 9370 h 10109"/>
                  <a:gd name="connsiteX17" fmla="*/ 14075 w 14075"/>
                  <a:gd name="connsiteY17" fmla="*/ 3194 h 10109"/>
                  <a:gd name="connsiteX18" fmla="*/ 13155 w 14075"/>
                  <a:gd name="connsiteY18"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129 w 14075"/>
                  <a:gd name="connsiteY11" fmla="*/ 3002 h 10109"/>
                  <a:gd name="connsiteX12" fmla="*/ 6799 w 14075"/>
                  <a:gd name="connsiteY12" fmla="*/ 3284 h 10109"/>
                  <a:gd name="connsiteX13" fmla="*/ 6893 w 14075"/>
                  <a:gd name="connsiteY13" fmla="*/ 9522 h 10109"/>
                  <a:gd name="connsiteX14" fmla="*/ 6893 w 14075"/>
                  <a:gd name="connsiteY14" fmla="*/ 9943 h 10109"/>
                  <a:gd name="connsiteX15" fmla="*/ 10438 w 14075"/>
                  <a:gd name="connsiteY15" fmla="*/ 10000 h 10109"/>
                  <a:gd name="connsiteX16" fmla="*/ 13916 w 14075"/>
                  <a:gd name="connsiteY16" fmla="*/ 9879 h 10109"/>
                  <a:gd name="connsiteX17" fmla="*/ 13925 w 14075"/>
                  <a:gd name="connsiteY17" fmla="*/ 9370 h 10109"/>
                  <a:gd name="connsiteX18" fmla="*/ 14075 w 14075"/>
                  <a:gd name="connsiteY18" fmla="*/ 3194 h 10109"/>
                  <a:gd name="connsiteX19" fmla="*/ 13155 w 14075"/>
                  <a:gd name="connsiteY19"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3321 w 14075"/>
                  <a:gd name="connsiteY7" fmla="*/ 1999 h 10109"/>
                  <a:gd name="connsiteX8" fmla="*/ 979 w 14075"/>
                  <a:gd name="connsiteY8" fmla="*/ 2383 h 10109"/>
                  <a:gd name="connsiteX9" fmla="*/ 0 w 14075"/>
                  <a:gd name="connsiteY9" fmla="*/ 3897 h 10109"/>
                  <a:gd name="connsiteX10" fmla="*/ 4248 w 14075"/>
                  <a:gd name="connsiteY10" fmla="*/ 3914 h 10109"/>
                  <a:gd name="connsiteX11" fmla="*/ 6075 w 14075"/>
                  <a:gd name="connsiteY11" fmla="*/ 3544 h 10109"/>
                  <a:gd name="connsiteX12" fmla="*/ 6799 w 14075"/>
                  <a:gd name="connsiteY12" fmla="*/ 3284 h 10109"/>
                  <a:gd name="connsiteX13" fmla="*/ 6893 w 14075"/>
                  <a:gd name="connsiteY13" fmla="*/ 9522 h 10109"/>
                  <a:gd name="connsiteX14" fmla="*/ 6893 w 14075"/>
                  <a:gd name="connsiteY14" fmla="*/ 9943 h 10109"/>
                  <a:gd name="connsiteX15" fmla="*/ 10438 w 14075"/>
                  <a:gd name="connsiteY15" fmla="*/ 10000 h 10109"/>
                  <a:gd name="connsiteX16" fmla="*/ 13916 w 14075"/>
                  <a:gd name="connsiteY16" fmla="*/ 9879 h 10109"/>
                  <a:gd name="connsiteX17" fmla="*/ 13925 w 14075"/>
                  <a:gd name="connsiteY17" fmla="*/ 9370 h 10109"/>
                  <a:gd name="connsiteX18" fmla="*/ 14075 w 14075"/>
                  <a:gd name="connsiteY18" fmla="*/ 3194 h 10109"/>
                  <a:gd name="connsiteX19" fmla="*/ 13155 w 14075"/>
                  <a:gd name="connsiteY19"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942 w 14075"/>
                  <a:gd name="connsiteY7" fmla="*/ 1872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999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863 h 10109"/>
                  <a:gd name="connsiteX9" fmla="*/ 979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3155 w 14075"/>
                  <a:gd name="connsiteY0" fmla="*/ 71 h 10109"/>
                  <a:gd name="connsiteX1" fmla="*/ 12225 w 14075"/>
                  <a:gd name="connsiteY1" fmla="*/ 0 h 10109"/>
                  <a:gd name="connsiteX2" fmla="*/ 10438 w 14075"/>
                  <a:gd name="connsiteY2" fmla="*/ 1989 h 10109"/>
                  <a:gd name="connsiteX3" fmla="*/ 8649 w 14075"/>
                  <a:gd name="connsiteY3" fmla="*/ 0 h 10109"/>
                  <a:gd name="connsiteX4" fmla="*/ 7721 w 14075"/>
                  <a:gd name="connsiteY4" fmla="*/ 71 h 10109"/>
                  <a:gd name="connsiteX5" fmla="*/ 5722 w 14075"/>
                  <a:gd name="connsiteY5" fmla="*/ 1100 h 10109"/>
                  <a:gd name="connsiteX6" fmla="*/ 5519 w 14075"/>
                  <a:gd name="connsiteY6" fmla="*/ 1484 h 10109"/>
                  <a:gd name="connsiteX7" fmla="*/ 4888 w 14075"/>
                  <a:gd name="connsiteY7" fmla="*/ 1736 h 10109"/>
                  <a:gd name="connsiteX8" fmla="*/ 3321 w 14075"/>
                  <a:gd name="connsiteY8" fmla="*/ 1863 h 10109"/>
                  <a:gd name="connsiteX9" fmla="*/ 2004 w 14075"/>
                  <a:gd name="connsiteY9" fmla="*/ 2383 h 10109"/>
                  <a:gd name="connsiteX10" fmla="*/ 0 w 14075"/>
                  <a:gd name="connsiteY10" fmla="*/ 3897 h 10109"/>
                  <a:gd name="connsiteX11" fmla="*/ 4248 w 14075"/>
                  <a:gd name="connsiteY11" fmla="*/ 3914 h 10109"/>
                  <a:gd name="connsiteX12" fmla="*/ 6075 w 14075"/>
                  <a:gd name="connsiteY12" fmla="*/ 3544 h 10109"/>
                  <a:gd name="connsiteX13" fmla="*/ 6799 w 14075"/>
                  <a:gd name="connsiteY13" fmla="*/ 3284 h 10109"/>
                  <a:gd name="connsiteX14" fmla="*/ 6893 w 14075"/>
                  <a:gd name="connsiteY14" fmla="*/ 9522 h 10109"/>
                  <a:gd name="connsiteX15" fmla="*/ 6893 w 14075"/>
                  <a:gd name="connsiteY15" fmla="*/ 9943 h 10109"/>
                  <a:gd name="connsiteX16" fmla="*/ 10438 w 14075"/>
                  <a:gd name="connsiteY16" fmla="*/ 10000 h 10109"/>
                  <a:gd name="connsiteX17" fmla="*/ 13916 w 14075"/>
                  <a:gd name="connsiteY17" fmla="*/ 9879 h 10109"/>
                  <a:gd name="connsiteX18" fmla="*/ 13925 w 14075"/>
                  <a:gd name="connsiteY18" fmla="*/ 9370 h 10109"/>
                  <a:gd name="connsiteX19" fmla="*/ 14075 w 14075"/>
                  <a:gd name="connsiteY19" fmla="*/ 3194 h 10109"/>
                  <a:gd name="connsiteX20" fmla="*/ 13155 w 14075"/>
                  <a:gd name="connsiteY20"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560 w 12836"/>
                  <a:gd name="connsiteY13" fmla="*/ 3284 h 10109"/>
                  <a:gd name="connsiteX14" fmla="*/ 5654 w 12836"/>
                  <a:gd name="connsiteY14" fmla="*/ 9522 h 10109"/>
                  <a:gd name="connsiteX15" fmla="*/ 5654 w 12836"/>
                  <a:gd name="connsiteY15" fmla="*/ 9943 h 10109"/>
                  <a:gd name="connsiteX16" fmla="*/ 9199 w 12836"/>
                  <a:gd name="connsiteY16" fmla="*/ 10000 h 10109"/>
                  <a:gd name="connsiteX17" fmla="*/ 12677 w 12836"/>
                  <a:gd name="connsiteY17" fmla="*/ 9879 h 10109"/>
                  <a:gd name="connsiteX18" fmla="*/ 12686 w 12836"/>
                  <a:gd name="connsiteY18" fmla="*/ 9370 h 10109"/>
                  <a:gd name="connsiteX19" fmla="*/ 12836 w 12836"/>
                  <a:gd name="connsiteY19" fmla="*/ 3194 h 10109"/>
                  <a:gd name="connsiteX20" fmla="*/ 11916 w 12836"/>
                  <a:gd name="connsiteY20"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375 w 12836"/>
                  <a:gd name="connsiteY13" fmla="*/ 2912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375 w 12836"/>
                  <a:gd name="connsiteY13" fmla="*/ 3545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109"/>
                  <a:gd name="connsiteX1" fmla="*/ 10986 w 12836"/>
                  <a:gd name="connsiteY1" fmla="*/ 0 h 10109"/>
                  <a:gd name="connsiteX2" fmla="*/ 9199 w 12836"/>
                  <a:gd name="connsiteY2" fmla="*/ 1989 h 10109"/>
                  <a:gd name="connsiteX3" fmla="*/ 7410 w 12836"/>
                  <a:gd name="connsiteY3" fmla="*/ 0 h 10109"/>
                  <a:gd name="connsiteX4" fmla="*/ 6482 w 12836"/>
                  <a:gd name="connsiteY4" fmla="*/ 71 h 10109"/>
                  <a:gd name="connsiteX5" fmla="*/ 4483 w 12836"/>
                  <a:gd name="connsiteY5" fmla="*/ 1100 h 10109"/>
                  <a:gd name="connsiteX6" fmla="*/ 4280 w 12836"/>
                  <a:gd name="connsiteY6" fmla="*/ 1484 h 10109"/>
                  <a:gd name="connsiteX7" fmla="*/ 3649 w 12836"/>
                  <a:gd name="connsiteY7" fmla="*/ 1736 h 10109"/>
                  <a:gd name="connsiteX8" fmla="*/ 2082 w 12836"/>
                  <a:gd name="connsiteY8" fmla="*/ 1863 h 10109"/>
                  <a:gd name="connsiteX9" fmla="*/ 765 w 12836"/>
                  <a:gd name="connsiteY9" fmla="*/ 2383 h 10109"/>
                  <a:gd name="connsiteX10" fmla="*/ 1 w 12836"/>
                  <a:gd name="connsiteY10" fmla="*/ 3716 h 10109"/>
                  <a:gd name="connsiteX11" fmla="*/ 3009 w 12836"/>
                  <a:gd name="connsiteY11" fmla="*/ 3914 h 10109"/>
                  <a:gd name="connsiteX12" fmla="*/ 4836 w 12836"/>
                  <a:gd name="connsiteY12" fmla="*/ 3544 h 10109"/>
                  <a:gd name="connsiteX13" fmla="*/ 5429 w 12836"/>
                  <a:gd name="connsiteY13" fmla="*/ 3681 h 10109"/>
                  <a:gd name="connsiteX14" fmla="*/ 5560 w 12836"/>
                  <a:gd name="connsiteY14" fmla="*/ 3284 h 10109"/>
                  <a:gd name="connsiteX15" fmla="*/ 5654 w 12836"/>
                  <a:gd name="connsiteY15" fmla="*/ 9522 h 10109"/>
                  <a:gd name="connsiteX16" fmla="*/ 5654 w 12836"/>
                  <a:gd name="connsiteY16" fmla="*/ 9943 h 10109"/>
                  <a:gd name="connsiteX17" fmla="*/ 9199 w 12836"/>
                  <a:gd name="connsiteY17" fmla="*/ 10000 h 10109"/>
                  <a:gd name="connsiteX18" fmla="*/ 12677 w 12836"/>
                  <a:gd name="connsiteY18" fmla="*/ 9879 h 10109"/>
                  <a:gd name="connsiteX19" fmla="*/ 12686 w 12836"/>
                  <a:gd name="connsiteY19" fmla="*/ 9370 h 10109"/>
                  <a:gd name="connsiteX20" fmla="*/ 12836 w 12836"/>
                  <a:gd name="connsiteY20" fmla="*/ 3194 h 10109"/>
                  <a:gd name="connsiteX21" fmla="*/ 11916 w 12836"/>
                  <a:gd name="connsiteY21" fmla="*/ 71 h 10109"/>
                  <a:gd name="connsiteX0" fmla="*/ 11916 w 12836"/>
                  <a:gd name="connsiteY0" fmla="*/ 71 h 10090"/>
                  <a:gd name="connsiteX1" fmla="*/ 10986 w 12836"/>
                  <a:gd name="connsiteY1" fmla="*/ 0 h 10090"/>
                  <a:gd name="connsiteX2" fmla="*/ 9199 w 12836"/>
                  <a:gd name="connsiteY2" fmla="*/ 1989 h 10090"/>
                  <a:gd name="connsiteX3" fmla="*/ 7410 w 12836"/>
                  <a:gd name="connsiteY3" fmla="*/ 0 h 10090"/>
                  <a:gd name="connsiteX4" fmla="*/ 6482 w 12836"/>
                  <a:gd name="connsiteY4" fmla="*/ 71 h 10090"/>
                  <a:gd name="connsiteX5" fmla="*/ 4483 w 12836"/>
                  <a:gd name="connsiteY5" fmla="*/ 1100 h 10090"/>
                  <a:gd name="connsiteX6" fmla="*/ 4280 w 12836"/>
                  <a:gd name="connsiteY6" fmla="*/ 1484 h 10090"/>
                  <a:gd name="connsiteX7" fmla="*/ 3649 w 12836"/>
                  <a:gd name="connsiteY7" fmla="*/ 1736 h 10090"/>
                  <a:gd name="connsiteX8" fmla="*/ 2082 w 12836"/>
                  <a:gd name="connsiteY8" fmla="*/ 1863 h 10090"/>
                  <a:gd name="connsiteX9" fmla="*/ 765 w 12836"/>
                  <a:gd name="connsiteY9" fmla="*/ 2383 h 10090"/>
                  <a:gd name="connsiteX10" fmla="*/ 1 w 12836"/>
                  <a:gd name="connsiteY10" fmla="*/ 3716 h 10090"/>
                  <a:gd name="connsiteX11" fmla="*/ 3009 w 12836"/>
                  <a:gd name="connsiteY11" fmla="*/ 3914 h 10090"/>
                  <a:gd name="connsiteX12" fmla="*/ 4836 w 12836"/>
                  <a:gd name="connsiteY12" fmla="*/ 3544 h 10090"/>
                  <a:gd name="connsiteX13" fmla="*/ 5429 w 12836"/>
                  <a:gd name="connsiteY13" fmla="*/ 3681 h 10090"/>
                  <a:gd name="connsiteX14" fmla="*/ 5560 w 12836"/>
                  <a:gd name="connsiteY14" fmla="*/ 3555 h 10090"/>
                  <a:gd name="connsiteX15" fmla="*/ 5654 w 12836"/>
                  <a:gd name="connsiteY15" fmla="*/ 9522 h 10090"/>
                  <a:gd name="connsiteX16" fmla="*/ 5654 w 12836"/>
                  <a:gd name="connsiteY16" fmla="*/ 9943 h 10090"/>
                  <a:gd name="connsiteX17" fmla="*/ 9199 w 12836"/>
                  <a:gd name="connsiteY17" fmla="*/ 10000 h 10090"/>
                  <a:gd name="connsiteX18" fmla="*/ 12677 w 12836"/>
                  <a:gd name="connsiteY18" fmla="*/ 9879 h 10090"/>
                  <a:gd name="connsiteX19" fmla="*/ 12686 w 12836"/>
                  <a:gd name="connsiteY19" fmla="*/ 9370 h 10090"/>
                  <a:gd name="connsiteX20" fmla="*/ 12836 w 12836"/>
                  <a:gd name="connsiteY20" fmla="*/ 3194 h 10090"/>
                  <a:gd name="connsiteX21" fmla="*/ 11916 w 12836"/>
                  <a:gd name="connsiteY21" fmla="*/ 71 h 10090"/>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836 w 12836"/>
                  <a:gd name="connsiteY12" fmla="*/ 3544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5429 w 12836"/>
                  <a:gd name="connsiteY12" fmla="*/ 3681 h 10081"/>
                  <a:gd name="connsiteX13" fmla="*/ 5654 w 12836"/>
                  <a:gd name="connsiteY13" fmla="*/ 9522 h 10081"/>
                  <a:gd name="connsiteX14" fmla="*/ 5654 w 12836"/>
                  <a:gd name="connsiteY14" fmla="*/ 9943 h 10081"/>
                  <a:gd name="connsiteX15" fmla="*/ 9199 w 12836"/>
                  <a:gd name="connsiteY15" fmla="*/ 10000 h 10081"/>
                  <a:gd name="connsiteX16" fmla="*/ 12677 w 12836"/>
                  <a:gd name="connsiteY16" fmla="*/ 9879 h 10081"/>
                  <a:gd name="connsiteX17" fmla="*/ 12686 w 12836"/>
                  <a:gd name="connsiteY17" fmla="*/ 9370 h 10081"/>
                  <a:gd name="connsiteX18" fmla="*/ 12836 w 12836"/>
                  <a:gd name="connsiteY18" fmla="*/ 3194 h 10081"/>
                  <a:gd name="connsiteX19" fmla="*/ 11916 w 12836"/>
                  <a:gd name="connsiteY19"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82 w 12836"/>
                  <a:gd name="connsiteY12" fmla="*/ 3274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280 w 12836"/>
                  <a:gd name="connsiteY6" fmla="*/ 1484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649 w 12836"/>
                  <a:gd name="connsiteY7" fmla="*/ 1736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64 w 12836"/>
                  <a:gd name="connsiteY6" fmla="*/ 143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118 w 12836"/>
                  <a:gd name="connsiteY6" fmla="*/ 134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541 w 12836"/>
                  <a:gd name="connsiteY7" fmla="*/ 1555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71 h 10081"/>
                  <a:gd name="connsiteX1" fmla="*/ 10986 w 12836"/>
                  <a:gd name="connsiteY1" fmla="*/ 0 h 10081"/>
                  <a:gd name="connsiteX2" fmla="*/ 9199 w 12836"/>
                  <a:gd name="connsiteY2" fmla="*/ 1989 h 10081"/>
                  <a:gd name="connsiteX3" fmla="*/ 7410 w 12836"/>
                  <a:gd name="connsiteY3" fmla="*/ 0 h 10081"/>
                  <a:gd name="connsiteX4" fmla="*/ 6482 w 12836"/>
                  <a:gd name="connsiteY4" fmla="*/ 71 h 10081"/>
                  <a:gd name="connsiteX5" fmla="*/ 4483 w 12836"/>
                  <a:gd name="connsiteY5" fmla="*/ 1100 h 10081"/>
                  <a:gd name="connsiteX6" fmla="*/ 4010 w 12836"/>
                  <a:gd name="connsiteY6" fmla="*/ 1259 h 10081"/>
                  <a:gd name="connsiteX7" fmla="*/ 3433 w 12836"/>
                  <a:gd name="connsiteY7" fmla="*/ 1419 h 10081"/>
                  <a:gd name="connsiteX8" fmla="*/ 2082 w 12836"/>
                  <a:gd name="connsiteY8" fmla="*/ 1863 h 10081"/>
                  <a:gd name="connsiteX9" fmla="*/ 765 w 12836"/>
                  <a:gd name="connsiteY9" fmla="*/ 2383 h 10081"/>
                  <a:gd name="connsiteX10" fmla="*/ 1 w 12836"/>
                  <a:gd name="connsiteY10" fmla="*/ 3716 h 10081"/>
                  <a:gd name="connsiteX11" fmla="*/ 3009 w 12836"/>
                  <a:gd name="connsiteY11" fmla="*/ 3914 h 10081"/>
                  <a:gd name="connsiteX12" fmla="*/ 4728 w 12836"/>
                  <a:gd name="connsiteY12" fmla="*/ 3952 h 10081"/>
                  <a:gd name="connsiteX13" fmla="*/ 5429 w 12836"/>
                  <a:gd name="connsiteY13" fmla="*/ 3681 h 10081"/>
                  <a:gd name="connsiteX14" fmla="*/ 5654 w 12836"/>
                  <a:gd name="connsiteY14" fmla="*/ 9522 h 10081"/>
                  <a:gd name="connsiteX15" fmla="*/ 5654 w 12836"/>
                  <a:gd name="connsiteY15" fmla="*/ 9943 h 10081"/>
                  <a:gd name="connsiteX16" fmla="*/ 9199 w 12836"/>
                  <a:gd name="connsiteY16" fmla="*/ 10000 h 10081"/>
                  <a:gd name="connsiteX17" fmla="*/ 12677 w 12836"/>
                  <a:gd name="connsiteY17" fmla="*/ 9879 h 10081"/>
                  <a:gd name="connsiteX18" fmla="*/ 12686 w 12836"/>
                  <a:gd name="connsiteY18" fmla="*/ 9370 h 10081"/>
                  <a:gd name="connsiteX19" fmla="*/ 12836 w 12836"/>
                  <a:gd name="connsiteY19" fmla="*/ 3194 h 10081"/>
                  <a:gd name="connsiteX20" fmla="*/ 11916 w 12836"/>
                  <a:gd name="connsiteY20" fmla="*/ 71 h 10081"/>
                  <a:gd name="connsiteX0" fmla="*/ 11916 w 12836"/>
                  <a:gd name="connsiteY0" fmla="*/ 108 h 10118"/>
                  <a:gd name="connsiteX1" fmla="*/ 10986 w 12836"/>
                  <a:gd name="connsiteY1" fmla="*/ 37 h 10118"/>
                  <a:gd name="connsiteX2" fmla="*/ 9199 w 12836"/>
                  <a:gd name="connsiteY2" fmla="*/ 2026 h 10118"/>
                  <a:gd name="connsiteX3" fmla="*/ 7410 w 12836"/>
                  <a:gd name="connsiteY3" fmla="*/ 37 h 10118"/>
                  <a:gd name="connsiteX4" fmla="*/ 6482 w 12836"/>
                  <a:gd name="connsiteY4" fmla="*/ 108 h 10118"/>
                  <a:gd name="connsiteX5" fmla="*/ 4010 w 12836"/>
                  <a:gd name="connsiteY5" fmla="*/ 1296 h 10118"/>
                  <a:gd name="connsiteX6" fmla="*/ 3433 w 12836"/>
                  <a:gd name="connsiteY6" fmla="*/ 1456 h 10118"/>
                  <a:gd name="connsiteX7" fmla="*/ 2082 w 12836"/>
                  <a:gd name="connsiteY7" fmla="*/ 1900 h 10118"/>
                  <a:gd name="connsiteX8" fmla="*/ 765 w 12836"/>
                  <a:gd name="connsiteY8" fmla="*/ 2420 h 10118"/>
                  <a:gd name="connsiteX9" fmla="*/ 1 w 12836"/>
                  <a:gd name="connsiteY9" fmla="*/ 3753 h 10118"/>
                  <a:gd name="connsiteX10" fmla="*/ 3009 w 12836"/>
                  <a:gd name="connsiteY10" fmla="*/ 3951 h 10118"/>
                  <a:gd name="connsiteX11" fmla="*/ 4728 w 12836"/>
                  <a:gd name="connsiteY11" fmla="*/ 3989 h 10118"/>
                  <a:gd name="connsiteX12" fmla="*/ 5429 w 12836"/>
                  <a:gd name="connsiteY12" fmla="*/ 3718 h 10118"/>
                  <a:gd name="connsiteX13" fmla="*/ 5654 w 12836"/>
                  <a:gd name="connsiteY13" fmla="*/ 9559 h 10118"/>
                  <a:gd name="connsiteX14" fmla="*/ 5654 w 12836"/>
                  <a:gd name="connsiteY14" fmla="*/ 9980 h 10118"/>
                  <a:gd name="connsiteX15" fmla="*/ 9199 w 12836"/>
                  <a:gd name="connsiteY15" fmla="*/ 10037 h 10118"/>
                  <a:gd name="connsiteX16" fmla="*/ 12677 w 12836"/>
                  <a:gd name="connsiteY16" fmla="*/ 9916 h 10118"/>
                  <a:gd name="connsiteX17" fmla="*/ 12686 w 12836"/>
                  <a:gd name="connsiteY17" fmla="*/ 9407 h 10118"/>
                  <a:gd name="connsiteX18" fmla="*/ 12836 w 12836"/>
                  <a:gd name="connsiteY18" fmla="*/ 3231 h 10118"/>
                  <a:gd name="connsiteX19" fmla="*/ 11916 w 12836"/>
                  <a:gd name="connsiteY19" fmla="*/ 108 h 10118"/>
                  <a:gd name="connsiteX0" fmla="*/ 11916 w 12836"/>
                  <a:gd name="connsiteY0" fmla="*/ 120 h 10130"/>
                  <a:gd name="connsiteX1" fmla="*/ 10986 w 12836"/>
                  <a:gd name="connsiteY1" fmla="*/ 49 h 10130"/>
                  <a:gd name="connsiteX2" fmla="*/ 9199 w 12836"/>
                  <a:gd name="connsiteY2" fmla="*/ 2038 h 10130"/>
                  <a:gd name="connsiteX3" fmla="*/ 7410 w 12836"/>
                  <a:gd name="connsiteY3" fmla="*/ 49 h 10130"/>
                  <a:gd name="connsiteX4" fmla="*/ 6482 w 12836"/>
                  <a:gd name="connsiteY4" fmla="*/ 120 h 10130"/>
                  <a:gd name="connsiteX5" fmla="*/ 3433 w 12836"/>
                  <a:gd name="connsiteY5" fmla="*/ 1468 h 10130"/>
                  <a:gd name="connsiteX6" fmla="*/ 2082 w 12836"/>
                  <a:gd name="connsiteY6" fmla="*/ 1912 h 10130"/>
                  <a:gd name="connsiteX7" fmla="*/ 765 w 12836"/>
                  <a:gd name="connsiteY7" fmla="*/ 2432 h 10130"/>
                  <a:gd name="connsiteX8" fmla="*/ 1 w 12836"/>
                  <a:gd name="connsiteY8" fmla="*/ 3765 h 10130"/>
                  <a:gd name="connsiteX9" fmla="*/ 3009 w 12836"/>
                  <a:gd name="connsiteY9" fmla="*/ 3963 h 10130"/>
                  <a:gd name="connsiteX10" fmla="*/ 4728 w 12836"/>
                  <a:gd name="connsiteY10" fmla="*/ 4001 h 10130"/>
                  <a:gd name="connsiteX11" fmla="*/ 5429 w 12836"/>
                  <a:gd name="connsiteY11" fmla="*/ 3730 h 10130"/>
                  <a:gd name="connsiteX12" fmla="*/ 5654 w 12836"/>
                  <a:gd name="connsiteY12" fmla="*/ 9571 h 10130"/>
                  <a:gd name="connsiteX13" fmla="*/ 5654 w 12836"/>
                  <a:gd name="connsiteY13" fmla="*/ 9992 h 10130"/>
                  <a:gd name="connsiteX14" fmla="*/ 9199 w 12836"/>
                  <a:gd name="connsiteY14" fmla="*/ 10049 h 10130"/>
                  <a:gd name="connsiteX15" fmla="*/ 12677 w 12836"/>
                  <a:gd name="connsiteY15" fmla="*/ 9928 h 10130"/>
                  <a:gd name="connsiteX16" fmla="*/ 12686 w 12836"/>
                  <a:gd name="connsiteY16" fmla="*/ 9419 h 10130"/>
                  <a:gd name="connsiteX17" fmla="*/ 12836 w 12836"/>
                  <a:gd name="connsiteY17" fmla="*/ 3243 h 10130"/>
                  <a:gd name="connsiteX18" fmla="*/ 11916 w 12836"/>
                  <a:gd name="connsiteY18" fmla="*/ 120 h 10130"/>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3541 w 12836"/>
                  <a:gd name="connsiteY5" fmla="*/ 1178 h 10111"/>
                  <a:gd name="connsiteX6" fmla="*/ 2082 w 12836"/>
                  <a:gd name="connsiteY6" fmla="*/ 1893 h 10111"/>
                  <a:gd name="connsiteX7" fmla="*/ 765 w 12836"/>
                  <a:gd name="connsiteY7" fmla="*/ 2413 h 10111"/>
                  <a:gd name="connsiteX8" fmla="*/ 1 w 12836"/>
                  <a:gd name="connsiteY8" fmla="*/ 3746 h 10111"/>
                  <a:gd name="connsiteX9" fmla="*/ 3009 w 12836"/>
                  <a:gd name="connsiteY9" fmla="*/ 3944 h 10111"/>
                  <a:gd name="connsiteX10" fmla="*/ 4728 w 12836"/>
                  <a:gd name="connsiteY10" fmla="*/ 3982 h 10111"/>
                  <a:gd name="connsiteX11" fmla="*/ 5429 w 12836"/>
                  <a:gd name="connsiteY11" fmla="*/ 3711 h 10111"/>
                  <a:gd name="connsiteX12" fmla="*/ 5654 w 12836"/>
                  <a:gd name="connsiteY12" fmla="*/ 9552 h 10111"/>
                  <a:gd name="connsiteX13" fmla="*/ 5654 w 12836"/>
                  <a:gd name="connsiteY13" fmla="*/ 9973 h 10111"/>
                  <a:gd name="connsiteX14" fmla="*/ 9199 w 12836"/>
                  <a:gd name="connsiteY14" fmla="*/ 10030 h 10111"/>
                  <a:gd name="connsiteX15" fmla="*/ 12677 w 12836"/>
                  <a:gd name="connsiteY15" fmla="*/ 9909 h 10111"/>
                  <a:gd name="connsiteX16" fmla="*/ 12686 w 12836"/>
                  <a:gd name="connsiteY16" fmla="*/ 9400 h 10111"/>
                  <a:gd name="connsiteX17" fmla="*/ 12836 w 12836"/>
                  <a:gd name="connsiteY17" fmla="*/ 3224 h 10111"/>
                  <a:gd name="connsiteX18" fmla="*/ 11916 w 12836"/>
                  <a:gd name="connsiteY18" fmla="*/ 101 h 10111"/>
                  <a:gd name="connsiteX0" fmla="*/ 11916 w 12836"/>
                  <a:gd name="connsiteY0" fmla="*/ 101 h 10111"/>
                  <a:gd name="connsiteX1" fmla="*/ 10986 w 12836"/>
                  <a:gd name="connsiteY1" fmla="*/ 30 h 10111"/>
                  <a:gd name="connsiteX2" fmla="*/ 9199 w 12836"/>
                  <a:gd name="connsiteY2" fmla="*/ 2019 h 10111"/>
                  <a:gd name="connsiteX3" fmla="*/ 7410 w 12836"/>
                  <a:gd name="connsiteY3" fmla="*/ 30 h 10111"/>
                  <a:gd name="connsiteX4" fmla="*/ 6482 w 12836"/>
                  <a:gd name="connsiteY4" fmla="*/ 101 h 10111"/>
                  <a:gd name="connsiteX5" fmla="*/ 4728 w 12836"/>
                  <a:gd name="connsiteY5" fmla="*/ 773 h 10111"/>
                  <a:gd name="connsiteX6" fmla="*/ 3541 w 12836"/>
                  <a:gd name="connsiteY6" fmla="*/ 1178 h 10111"/>
                  <a:gd name="connsiteX7" fmla="*/ 2082 w 12836"/>
                  <a:gd name="connsiteY7" fmla="*/ 1893 h 10111"/>
                  <a:gd name="connsiteX8" fmla="*/ 765 w 12836"/>
                  <a:gd name="connsiteY8" fmla="*/ 2413 h 10111"/>
                  <a:gd name="connsiteX9" fmla="*/ 1 w 12836"/>
                  <a:gd name="connsiteY9" fmla="*/ 3746 h 10111"/>
                  <a:gd name="connsiteX10" fmla="*/ 3009 w 12836"/>
                  <a:gd name="connsiteY10" fmla="*/ 3944 h 10111"/>
                  <a:gd name="connsiteX11" fmla="*/ 4728 w 12836"/>
                  <a:gd name="connsiteY11" fmla="*/ 3982 h 10111"/>
                  <a:gd name="connsiteX12" fmla="*/ 5429 w 12836"/>
                  <a:gd name="connsiteY12" fmla="*/ 3711 h 10111"/>
                  <a:gd name="connsiteX13" fmla="*/ 5654 w 12836"/>
                  <a:gd name="connsiteY13" fmla="*/ 9552 h 10111"/>
                  <a:gd name="connsiteX14" fmla="*/ 5654 w 12836"/>
                  <a:gd name="connsiteY14" fmla="*/ 9973 h 10111"/>
                  <a:gd name="connsiteX15" fmla="*/ 9199 w 12836"/>
                  <a:gd name="connsiteY15" fmla="*/ 10030 h 10111"/>
                  <a:gd name="connsiteX16" fmla="*/ 12677 w 12836"/>
                  <a:gd name="connsiteY16" fmla="*/ 9909 h 10111"/>
                  <a:gd name="connsiteX17" fmla="*/ 12686 w 12836"/>
                  <a:gd name="connsiteY17" fmla="*/ 9400 h 10111"/>
                  <a:gd name="connsiteX18" fmla="*/ 12836 w 12836"/>
                  <a:gd name="connsiteY18" fmla="*/ 3224 h 10111"/>
                  <a:gd name="connsiteX19" fmla="*/ 11916 w 12836"/>
                  <a:gd name="connsiteY19" fmla="*/ 101 h 10111"/>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1887 h 10105"/>
                  <a:gd name="connsiteX8" fmla="*/ 765 w 12836"/>
                  <a:gd name="connsiteY8" fmla="*/ 2407 h 10105"/>
                  <a:gd name="connsiteX9" fmla="*/ 1 w 12836"/>
                  <a:gd name="connsiteY9" fmla="*/ 3740 h 10105"/>
                  <a:gd name="connsiteX10" fmla="*/ 3009 w 12836"/>
                  <a:gd name="connsiteY10" fmla="*/ 3938 h 10105"/>
                  <a:gd name="connsiteX11" fmla="*/ 4728 w 12836"/>
                  <a:gd name="connsiteY11" fmla="*/ 3976 h 10105"/>
                  <a:gd name="connsiteX12" fmla="*/ 5429 w 12836"/>
                  <a:gd name="connsiteY12" fmla="*/ 3705 h 10105"/>
                  <a:gd name="connsiteX13" fmla="*/ 5654 w 12836"/>
                  <a:gd name="connsiteY13" fmla="*/ 9546 h 10105"/>
                  <a:gd name="connsiteX14" fmla="*/ 5654 w 12836"/>
                  <a:gd name="connsiteY14" fmla="*/ 9967 h 10105"/>
                  <a:gd name="connsiteX15" fmla="*/ 9199 w 12836"/>
                  <a:gd name="connsiteY15" fmla="*/ 10024 h 10105"/>
                  <a:gd name="connsiteX16" fmla="*/ 12677 w 12836"/>
                  <a:gd name="connsiteY16" fmla="*/ 9903 h 10105"/>
                  <a:gd name="connsiteX17" fmla="*/ 12686 w 12836"/>
                  <a:gd name="connsiteY17" fmla="*/ 9394 h 10105"/>
                  <a:gd name="connsiteX18" fmla="*/ 12836 w 12836"/>
                  <a:gd name="connsiteY18" fmla="*/ 3218 h 10105"/>
                  <a:gd name="connsiteX19" fmla="*/ 11916 w 12836"/>
                  <a:gd name="connsiteY19"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3009 w 12836"/>
                  <a:gd name="connsiteY10" fmla="*/ 3938 h 10105"/>
                  <a:gd name="connsiteX11" fmla="*/ 4728 w 12836"/>
                  <a:gd name="connsiteY11" fmla="*/ 3976 h 10105"/>
                  <a:gd name="connsiteX12" fmla="*/ 5429 w 12836"/>
                  <a:gd name="connsiteY12" fmla="*/ 3705 h 10105"/>
                  <a:gd name="connsiteX13" fmla="*/ 5654 w 12836"/>
                  <a:gd name="connsiteY13" fmla="*/ 9546 h 10105"/>
                  <a:gd name="connsiteX14" fmla="*/ 5654 w 12836"/>
                  <a:gd name="connsiteY14" fmla="*/ 9967 h 10105"/>
                  <a:gd name="connsiteX15" fmla="*/ 9199 w 12836"/>
                  <a:gd name="connsiteY15" fmla="*/ 10024 h 10105"/>
                  <a:gd name="connsiteX16" fmla="*/ 12677 w 12836"/>
                  <a:gd name="connsiteY16" fmla="*/ 9903 h 10105"/>
                  <a:gd name="connsiteX17" fmla="*/ 12686 w 12836"/>
                  <a:gd name="connsiteY17" fmla="*/ 9394 h 10105"/>
                  <a:gd name="connsiteX18" fmla="*/ 12836 w 12836"/>
                  <a:gd name="connsiteY18" fmla="*/ 3218 h 10105"/>
                  <a:gd name="connsiteX19" fmla="*/ 11916 w 12836"/>
                  <a:gd name="connsiteY19"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1492 w 12836"/>
                  <a:gd name="connsiteY10" fmla="*/ 3750 h 10105"/>
                  <a:gd name="connsiteX11" fmla="*/ 3009 w 12836"/>
                  <a:gd name="connsiteY11" fmla="*/ 3938 h 10105"/>
                  <a:gd name="connsiteX12" fmla="*/ 4728 w 12836"/>
                  <a:gd name="connsiteY12" fmla="*/ 3976 h 10105"/>
                  <a:gd name="connsiteX13" fmla="*/ 5429 w 12836"/>
                  <a:gd name="connsiteY13" fmla="*/ 3705 h 10105"/>
                  <a:gd name="connsiteX14" fmla="*/ 5654 w 12836"/>
                  <a:gd name="connsiteY14" fmla="*/ 9546 h 10105"/>
                  <a:gd name="connsiteX15" fmla="*/ 5654 w 12836"/>
                  <a:gd name="connsiteY15" fmla="*/ 9967 h 10105"/>
                  <a:gd name="connsiteX16" fmla="*/ 9199 w 12836"/>
                  <a:gd name="connsiteY16" fmla="*/ 10024 h 10105"/>
                  <a:gd name="connsiteX17" fmla="*/ 12677 w 12836"/>
                  <a:gd name="connsiteY17" fmla="*/ 9903 h 10105"/>
                  <a:gd name="connsiteX18" fmla="*/ 12686 w 12836"/>
                  <a:gd name="connsiteY18" fmla="*/ 9394 h 10105"/>
                  <a:gd name="connsiteX19" fmla="*/ 12836 w 12836"/>
                  <a:gd name="connsiteY19" fmla="*/ 3218 h 10105"/>
                  <a:gd name="connsiteX20" fmla="*/ 11916 w 12836"/>
                  <a:gd name="connsiteY20" fmla="*/ 95 h 10105"/>
                  <a:gd name="connsiteX0" fmla="*/ 11916 w 12836"/>
                  <a:gd name="connsiteY0" fmla="*/ 95 h 10105"/>
                  <a:gd name="connsiteX1" fmla="*/ 10986 w 12836"/>
                  <a:gd name="connsiteY1" fmla="*/ 24 h 10105"/>
                  <a:gd name="connsiteX2" fmla="*/ 9199 w 12836"/>
                  <a:gd name="connsiteY2" fmla="*/ 2013 h 10105"/>
                  <a:gd name="connsiteX3" fmla="*/ 7410 w 12836"/>
                  <a:gd name="connsiteY3" fmla="*/ 24 h 10105"/>
                  <a:gd name="connsiteX4" fmla="*/ 6482 w 12836"/>
                  <a:gd name="connsiteY4" fmla="*/ 95 h 10105"/>
                  <a:gd name="connsiteX5" fmla="*/ 5052 w 12836"/>
                  <a:gd name="connsiteY5" fmla="*/ 1083 h 10105"/>
                  <a:gd name="connsiteX6" fmla="*/ 3541 w 12836"/>
                  <a:gd name="connsiteY6" fmla="*/ 1172 h 10105"/>
                  <a:gd name="connsiteX7" fmla="*/ 2082 w 12836"/>
                  <a:gd name="connsiteY7" fmla="*/ 2023 h 10105"/>
                  <a:gd name="connsiteX8" fmla="*/ 765 w 12836"/>
                  <a:gd name="connsiteY8" fmla="*/ 2407 h 10105"/>
                  <a:gd name="connsiteX9" fmla="*/ 1 w 12836"/>
                  <a:gd name="connsiteY9" fmla="*/ 3740 h 10105"/>
                  <a:gd name="connsiteX10" fmla="*/ 1546 w 12836"/>
                  <a:gd name="connsiteY10" fmla="*/ 3931 h 10105"/>
                  <a:gd name="connsiteX11" fmla="*/ 3009 w 12836"/>
                  <a:gd name="connsiteY11" fmla="*/ 3938 h 10105"/>
                  <a:gd name="connsiteX12" fmla="*/ 4728 w 12836"/>
                  <a:gd name="connsiteY12" fmla="*/ 3976 h 10105"/>
                  <a:gd name="connsiteX13" fmla="*/ 5429 w 12836"/>
                  <a:gd name="connsiteY13" fmla="*/ 3705 h 10105"/>
                  <a:gd name="connsiteX14" fmla="*/ 5654 w 12836"/>
                  <a:gd name="connsiteY14" fmla="*/ 9546 h 10105"/>
                  <a:gd name="connsiteX15" fmla="*/ 5654 w 12836"/>
                  <a:gd name="connsiteY15" fmla="*/ 9967 h 10105"/>
                  <a:gd name="connsiteX16" fmla="*/ 9199 w 12836"/>
                  <a:gd name="connsiteY16" fmla="*/ 10024 h 10105"/>
                  <a:gd name="connsiteX17" fmla="*/ 12677 w 12836"/>
                  <a:gd name="connsiteY17" fmla="*/ 9903 h 10105"/>
                  <a:gd name="connsiteX18" fmla="*/ 12686 w 12836"/>
                  <a:gd name="connsiteY18" fmla="*/ 9394 h 10105"/>
                  <a:gd name="connsiteX19" fmla="*/ 12836 w 12836"/>
                  <a:gd name="connsiteY19" fmla="*/ 3218 h 10105"/>
                  <a:gd name="connsiteX20" fmla="*/ 11916 w 12836"/>
                  <a:gd name="connsiteY20" fmla="*/ 95 h 10105"/>
                  <a:gd name="connsiteX0" fmla="*/ 11754 w 12674"/>
                  <a:gd name="connsiteY0" fmla="*/ 95 h 10105"/>
                  <a:gd name="connsiteX1" fmla="*/ 10824 w 12674"/>
                  <a:gd name="connsiteY1" fmla="*/ 24 h 10105"/>
                  <a:gd name="connsiteX2" fmla="*/ 9037 w 12674"/>
                  <a:gd name="connsiteY2" fmla="*/ 2013 h 10105"/>
                  <a:gd name="connsiteX3" fmla="*/ 7248 w 12674"/>
                  <a:gd name="connsiteY3" fmla="*/ 24 h 10105"/>
                  <a:gd name="connsiteX4" fmla="*/ 6320 w 12674"/>
                  <a:gd name="connsiteY4" fmla="*/ 95 h 10105"/>
                  <a:gd name="connsiteX5" fmla="*/ 4890 w 12674"/>
                  <a:gd name="connsiteY5" fmla="*/ 1083 h 10105"/>
                  <a:gd name="connsiteX6" fmla="*/ 3379 w 12674"/>
                  <a:gd name="connsiteY6" fmla="*/ 1172 h 10105"/>
                  <a:gd name="connsiteX7" fmla="*/ 1920 w 12674"/>
                  <a:gd name="connsiteY7" fmla="*/ 2023 h 10105"/>
                  <a:gd name="connsiteX8" fmla="*/ 603 w 12674"/>
                  <a:gd name="connsiteY8" fmla="*/ 2407 h 10105"/>
                  <a:gd name="connsiteX9" fmla="*/ 1 w 12674"/>
                  <a:gd name="connsiteY9" fmla="*/ 3632 h 10105"/>
                  <a:gd name="connsiteX10" fmla="*/ 1384 w 12674"/>
                  <a:gd name="connsiteY10" fmla="*/ 3931 h 10105"/>
                  <a:gd name="connsiteX11" fmla="*/ 2847 w 12674"/>
                  <a:gd name="connsiteY11" fmla="*/ 3938 h 10105"/>
                  <a:gd name="connsiteX12" fmla="*/ 4566 w 12674"/>
                  <a:gd name="connsiteY12" fmla="*/ 3976 h 10105"/>
                  <a:gd name="connsiteX13" fmla="*/ 5267 w 12674"/>
                  <a:gd name="connsiteY13" fmla="*/ 3705 h 10105"/>
                  <a:gd name="connsiteX14" fmla="*/ 5492 w 12674"/>
                  <a:gd name="connsiteY14" fmla="*/ 9546 h 10105"/>
                  <a:gd name="connsiteX15" fmla="*/ 5492 w 12674"/>
                  <a:gd name="connsiteY15" fmla="*/ 9967 h 10105"/>
                  <a:gd name="connsiteX16" fmla="*/ 9037 w 12674"/>
                  <a:gd name="connsiteY16" fmla="*/ 10024 h 10105"/>
                  <a:gd name="connsiteX17" fmla="*/ 12515 w 12674"/>
                  <a:gd name="connsiteY17" fmla="*/ 9903 h 10105"/>
                  <a:gd name="connsiteX18" fmla="*/ 12524 w 12674"/>
                  <a:gd name="connsiteY18" fmla="*/ 9394 h 10105"/>
                  <a:gd name="connsiteX19" fmla="*/ 12674 w 12674"/>
                  <a:gd name="connsiteY19" fmla="*/ 3218 h 10105"/>
                  <a:gd name="connsiteX20" fmla="*/ 11754 w 12674"/>
                  <a:gd name="connsiteY20" fmla="*/ 95 h 10105"/>
                  <a:gd name="connsiteX0" fmla="*/ 11754 w 12674"/>
                  <a:gd name="connsiteY0" fmla="*/ 170 h 10180"/>
                  <a:gd name="connsiteX1" fmla="*/ 10824 w 12674"/>
                  <a:gd name="connsiteY1" fmla="*/ 99 h 10180"/>
                  <a:gd name="connsiteX2" fmla="*/ 9037 w 12674"/>
                  <a:gd name="connsiteY2" fmla="*/ 2088 h 10180"/>
                  <a:gd name="connsiteX3" fmla="*/ 7248 w 12674"/>
                  <a:gd name="connsiteY3" fmla="*/ 99 h 10180"/>
                  <a:gd name="connsiteX4" fmla="*/ 5671 w 12674"/>
                  <a:gd name="connsiteY4" fmla="*/ 387 h 10180"/>
                  <a:gd name="connsiteX5" fmla="*/ 4890 w 12674"/>
                  <a:gd name="connsiteY5" fmla="*/ 1158 h 10180"/>
                  <a:gd name="connsiteX6" fmla="*/ 3379 w 12674"/>
                  <a:gd name="connsiteY6" fmla="*/ 1247 h 10180"/>
                  <a:gd name="connsiteX7" fmla="*/ 1920 w 12674"/>
                  <a:gd name="connsiteY7" fmla="*/ 2098 h 10180"/>
                  <a:gd name="connsiteX8" fmla="*/ 603 w 12674"/>
                  <a:gd name="connsiteY8" fmla="*/ 2482 h 10180"/>
                  <a:gd name="connsiteX9" fmla="*/ 1 w 12674"/>
                  <a:gd name="connsiteY9" fmla="*/ 3707 h 10180"/>
                  <a:gd name="connsiteX10" fmla="*/ 1384 w 12674"/>
                  <a:gd name="connsiteY10" fmla="*/ 4006 h 10180"/>
                  <a:gd name="connsiteX11" fmla="*/ 2847 w 12674"/>
                  <a:gd name="connsiteY11" fmla="*/ 4013 h 10180"/>
                  <a:gd name="connsiteX12" fmla="*/ 4566 w 12674"/>
                  <a:gd name="connsiteY12" fmla="*/ 4051 h 10180"/>
                  <a:gd name="connsiteX13" fmla="*/ 5267 w 12674"/>
                  <a:gd name="connsiteY13" fmla="*/ 3780 h 10180"/>
                  <a:gd name="connsiteX14" fmla="*/ 5492 w 12674"/>
                  <a:gd name="connsiteY14" fmla="*/ 9621 h 10180"/>
                  <a:gd name="connsiteX15" fmla="*/ 5492 w 12674"/>
                  <a:gd name="connsiteY15" fmla="*/ 10042 h 10180"/>
                  <a:gd name="connsiteX16" fmla="*/ 9037 w 12674"/>
                  <a:gd name="connsiteY16" fmla="*/ 10099 h 10180"/>
                  <a:gd name="connsiteX17" fmla="*/ 12515 w 12674"/>
                  <a:gd name="connsiteY17" fmla="*/ 9978 h 10180"/>
                  <a:gd name="connsiteX18" fmla="*/ 12524 w 12674"/>
                  <a:gd name="connsiteY18" fmla="*/ 9469 h 10180"/>
                  <a:gd name="connsiteX19" fmla="*/ 12674 w 12674"/>
                  <a:gd name="connsiteY19" fmla="*/ 3293 h 10180"/>
                  <a:gd name="connsiteX20" fmla="*/ 11754 w 12674"/>
                  <a:gd name="connsiteY20" fmla="*/ 170 h 10180"/>
                  <a:gd name="connsiteX0" fmla="*/ 11754 w 12674"/>
                  <a:gd name="connsiteY0" fmla="*/ 170 h 10180"/>
                  <a:gd name="connsiteX1" fmla="*/ 10824 w 12674"/>
                  <a:gd name="connsiteY1" fmla="*/ 99 h 10180"/>
                  <a:gd name="connsiteX2" fmla="*/ 9037 w 12674"/>
                  <a:gd name="connsiteY2" fmla="*/ 2088 h 10180"/>
                  <a:gd name="connsiteX3" fmla="*/ 7248 w 12674"/>
                  <a:gd name="connsiteY3" fmla="*/ 99 h 10180"/>
                  <a:gd name="connsiteX4" fmla="*/ 5671 w 12674"/>
                  <a:gd name="connsiteY4" fmla="*/ 387 h 10180"/>
                  <a:gd name="connsiteX5" fmla="*/ 4836 w 12674"/>
                  <a:gd name="connsiteY5" fmla="*/ 1104 h 10180"/>
                  <a:gd name="connsiteX6" fmla="*/ 3379 w 12674"/>
                  <a:gd name="connsiteY6" fmla="*/ 1247 h 10180"/>
                  <a:gd name="connsiteX7" fmla="*/ 1920 w 12674"/>
                  <a:gd name="connsiteY7" fmla="*/ 2098 h 10180"/>
                  <a:gd name="connsiteX8" fmla="*/ 603 w 12674"/>
                  <a:gd name="connsiteY8" fmla="*/ 2482 h 10180"/>
                  <a:gd name="connsiteX9" fmla="*/ 1 w 12674"/>
                  <a:gd name="connsiteY9" fmla="*/ 3707 h 10180"/>
                  <a:gd name="connsiteX10" fmla="*/ 1384 w 12674"/>
                  <a:gd name="connsiteY10" fmla="*/ 4006 h 10180"/>
                  <a:gd name="connsiteX11" fmla="*/ 2847 w 12674"/>
                  <a:gd name="connsiteY11" fmla="*/ 4013 h 10180"/>
                  <a:gd name="connsiteX12" fmla="*/ 4566 w 12674"/>
                  <a:gd name="connsiteY12" fmla="*/ 4051 h 10180"/>
                  <a:gd name="connsiteX13" fmla="*/ 5267 w 12674"/>
                  <a:gd name="connsiteY13" fmla="*/ 3780 h 10180"/>
                  <a:gd name="connsiteX14" fmla="*/ 5492 w 12674"/>
                  <a:gd name="connsiteY14" fmla="*/ 9621 h 10180"/>
                  <a:gd name="connsiteX15" fmla="*/ 5492 w 12674"/>
                  <a:gd name="connsiteY15" fmla="*/ 10042 h 10180"/>
                  <a:gd name="connsiteX16" fmla="*/ 9037 w 12674"/>
                  <a:gd name="connsiteY16" fmla="*/ 10099 h 10180"/>
                  <a:gd name="connsiteX17" fmla="*/ 12515 w 12674"/>
                  <a:gd name="connsiteY17" fmla="*/ 9978 h 10180"/>
                  <a:gd name="connsiteX18" fmla="*/ 12524 w 12674"/>
                  <a:gd name="connsiteY18" fmla="*/ 9469 h 10180"/>
                  <a:gd name="connsiteX19" fmla="*/ 12674 w 12674"/>
                  <a:gd name="connsiteY19" fmla="*/ 3293 h 10180"/>
                  <a:gd name="connsiteX20" fmla="*/ 11754 w 12674"/>
                  <a:gd name="connsiteY20" fmla="*/ 170 h 10180"/>
                  <a:gd name="connsiteX0" fmla="*/ 11754 w 12674"/>
                  <a:gd name="connsiteY0" fmla="*/ 181 h 10191"/>
                  <a:gd name="connsiteX1" fmla="*/ 10824 w 12674"/>
                  <a:gd name="connsiteY1" fmla="*/ 110 h 10191"/>
                  <a:gd name="connsiteX2" fmla="*/ 9037 w 12674"/>
                  <a:gd name="connsiteY2" fmla="*/ 2099 h 10191"/>
                  <a:gd name="connsiteX3" fmla="*/ 7248 w 12674"/>
                  <a:gd name="connsiteY3" fmla="*/ 110 h 10191"/>
                  <a:gd name="connsiteX4" fmla="*/ 5401 w 12674"/>
                  <a:gd name="connsiteY4" fmla="*/ 344 h 10191"/>
                  <a:gd name="connsiteX5" fmla="*/ 4836 w 12674"/>
                  <a:gd name="connsiteY5" fmla="*/ 1115 h 10191"/>
                  <a:gd name="connsiteX6" fmla="*/ 3379 w 12674"/>
                  <a:gd name="connsiteY6" fmla="*/ 1258 h 10191"/>
                  <a:gd name="connsiteX7" fmla="*/ 1920 w 12674"/>
                  <a:gd name="connsiteY7" fmla="*/ 2109 h 10191"/>
                  <a:gd name="connsiteX8" fmla="*/ 603 w 12674"/>
                  <a:gd name="connsiteY8" fmla="*/ 2493 h 10191"/>
                  <a:gd name="connsiteX9" fmla="*/ 1 w 12674"/>
                  <a:gd name="connsiteY9" fmla="*/ 3718 h 10191"/>
                  <a:gd name="connsiteX10" fmla="*/ 1384 w 12674"/>
                  <a:gd name="connsiteY10" fmla="*/ 4017 h 10191"/>
                  <a:gd name="connsiteX11" fmla="*/ 2847 w 12674"/>
                  <a:gd name="connsiteY11" fmla="*/ 4024 h 10191"/>
                  <a:gd name="connsiteX12" fmla="*/ 4566 w 12674"/>
                  <a:gd name="connsiteY12" fmla="*/ 4062 h 10191"/>
                  <a:gd name="connsiteX13" fmla="*/ 5267 w 12674"/>
                  <a:gd name="connsiteY13" fmla="*/ 3791 h 10191"/>
                  <a:gd name="connsiteX14" fmla="*/ 5492 w 12674"/>
                  <a:gd name="connsiteY14" fmla="*/ 9632 h 10191"/>
                  <a:gd name="connsiteX15" fmla="*/ 5492 w 12674"/>
                  <a:gd name="connsiteY15" fmla="*/ 10053 h 10191"/>
                  <a:gd name="connsiteX16" fmla="*/ 9037 w 12674"/>
                  <a:gd name="connsiteY16" fmla="*/ 10110 h 10191"/>
                  <a:gd name="connsiteX17" fmla="*/ 12515 w 12674"/>
                  <a:gd name="connsiteY17" fmla="*/ 9989 h 10191"/>
                  <a:gd name="connsiteX18" fmla="*/ 12524 w 12674"/>
                  <a:gd name="connsiteY18" fmla="*/ 9480 h 10191"/>
                  <a:gd name="connsiteX19" fmla="*/ 12674 w 12674"/>
                  <a:gd name="connsiteY19" fmla="*/ 3304 h 10191"/>
                  <a:gd name="connsiteX20" fmla="*/ 11754 w 12674"/>
                  <a:gd name="connsiteY20" fmla="*/ 181 h 10191"/>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 name="connsiteX0" fmla="*/ 11754 w 12674"/>
                  <a:gd name="connsiteY0" fmla="*/ 179 h 10189"/>
                  <a:gd name="connsiteX1" fmla="*/ 10824 w 12674"/>
                  <a:gd name="connsiteY1" fmla="*/ 108 h 10189"/>
                  <a:gd name="connsiteX2" fmla="*/ 9037 w 12674"/>
                  <a:gd name="connsiteY2" fmla="*/ 2097 h 10189"/>
                  <a:gd name="connsiteX3" fmla="*/ 7248 w 12674"/>
                  <a:gd name="connsiteY3" fmla="*/ 108 h 10189"/>
                  <a:gd name="connsiteX4" fmla="*/ 5401 w 12674"/>
                  <a:gd name="connsiteY4" fmla="*/ 342 h 10189"/>
                  <a:gd name="connsiteX5" fmla="*/ 4674 w 12674"/>
                  <a:gd name="connsiteY5" fmla="*/ 1005 h 10189"/>
                  <a:gd name="connsiteX6" fmla="*/ 3379 w 12674"/>
                  <a:gd name="connsiteY6" fmla="*/ 1256 h 10189"/>
                  <a:gd name="connsiteX7" fmla="*/ 1920 w 12674"/>
                  <a:gd name="connsiteY7" fmla="*/ 2107 h 10189"/>
                  <a:gd name="connsiteX8" fmla="*/ 603 w 12674"/>
                  <a:gd name="connsiteY8" fmla="*/ 2491 h 10189"/>
                  <a:gd name="connsiteX9" fmla="*/ 1 w 12674"/>
                  <a:gd name="connsiteY9" fmla="*/ 3716 h 10189"/>
                  <a:gd name="connsiteX10" fmla="*/ 1384 w 12674"/>
                  <a:gd name="connsiteY10" fmla="*/ 4015 h 10189"/>
                  <a:gd name="connsiteX11" fmla="*/ 2847 w 12674"/>
                  <a:gd name="connsiteY11" fmla="*/ 4022 h 10189"/>
                  <a:gd name="connsiteX12" fmla="*/ 4566 w 12674"/>
                  <a:gd name="connsiteY12" fmla="*/ 4060 h 10189"/>
                  <a:gd name="connsiteX13" fmla="*/ 5267 w 12674"/>
                  <a:gd name="connsiteY13" fmla="*/ 3789 h 10189"/>
                  <a:gd name="connsiteX14" fmla="*/ 5492 w 12674"/>
                  <a:gd name="connsiteY14" fmla="*/ 9630 h 10189"/>
                  <a:gd name="connsiteX15" fmla="*/ 5492 w 12674"/>
                  <a:gd name="connsiteY15" fmla="*/ 10051 h 10189"/>
                  <a:gd name="connsiteX16" fmla="*/ 9037 w 12674"/>
                  <a:gd name="connsiteY16" fmla="*/ 10108 h 10189"/>
                  <a:gd name="connsiteX17" fmla="*/ 12515 w 12674"/>
                  <a:gd name="connsiteY17" fmla="*/ 9987 h 10189"/>
                  <a:gd name="connsiteX18" fmla="*/ 12524 w 12674"/>
                  <a:gd name="connsiteY18" fmla="*/ 9478 h 10189"/>
                  <a:gd name="connsiteX19" fmla="*/ 12674 w 12674"/>
                  <a:gd name="connsiteY19" fmla="*/ 3302 h 10189"/>
                  <a:gd name="connsiteX20" fmla="*/ 11754 w 12674"/>
                  <a:gd name="connsiteY20" fmla="*/ 179 h 1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674" h="10189">
                    <a:moveTo>
                      <a:pt x="11754" y="179"/>
                    </a:moveTo>
                    <a:lnTo>
                      <a:pt x="10824" y="108"/>
                    </a:lnTo>
                    <a:lnTo>
                      <a:pt x="9037" y="2097"/>
                    </a:lnTo>
                    <a:cubicBezTo>
                      <a:pt x="8441" y="1434"/>
                      <a:pt x="7854" y="400"/>
                      <a:pt x="7248" y="108"/>
                    </a:cubicBezTo>
                    <a:cubicBezTo>
                      <a:pt x="6642" y="-184"/>
                      <a:pt x="5830" y="193"/>
                      <a:pt x="5401" y="342"/>
                    </a:cubicBezTo>
                    <a:cubicBezTo>
                      <a:pt x="4972" y="491"/>
                      <a:pt x="5272" y="609"/>
                      <a:pt x="4674" y="1005"/>
                    </a:cubicBezTo>
                    <a:cubicBezTo>
                      <a:pt x="4184" y="1184"/>
                      <a:pt x="3820" y="1069"/>
                      <a:pt x="3379" y="1256"/>
                    </a:cubicBezTo>
                    <a:cubicBezTo>
                      <a:pt x="2646" y="1555"/>
                      <a:pt x="2383" y="1901"/>
                      <a:pt x="1920" y="2107"/>
                    </a:cubicBezTo>
                    <a:cubicBezTo>
                      <a:pt x="1457" y="2313"/>
                      <a:pt x="651" y="1847"/>
                      <a:pt x="603" y="2491"/>
                    </a:cubicBezTo>
                    <a:cubicBezTo>
                      <a:pt x="598" y="2583"/>
                      <a:pt x="-1" y="3673"/>
                      <a:pt x="1" y="3716"/>
                    </a:cubicBezTo>
                    <a:cubicBezTo>
                      <a:pt x="122" y="3940"/>
                      <a:pt x="883" y="3982"/>
                      <a:pt x="1384" y="4015"/>
                    </a:cubicBezTo>
                    <a:cubicBezTo>
                      <a:pt x="1885" y="4048"/>
                      <a:pt x="2317" y="4015"/>
                      <a:pt x="2847" y="4022"/>
                    </a:cubicBezTo>
                    <a:cubicBezTo>
                      <a:pt x="3377" y="4030"/>
                      <a:pt x="4163" y="4099"/>
                      <a:pt x="4566" y="4060"/>
                    </a:cubicBezTo>
                    <a:cubicBezTo>
                      <a:pt x="4969" y="4021"/>
                      <a:pt x="6254" y="2928"/>
                      <a:pt x="5267" y="3789"/>
                    </a:cubicBezTo>
                    <a:cubicBezTo>
                      <a:pt x="5403" y="4785"/>
                      <a:pt x="5455" y="8586"/>
                      <a:pt x="5492" y="9630"/>
                    </a:cubicBezTo>
                    <a:cubicBezTo>
                      <a:pt x="5530" y="10674"/>
                      <a:pt x="5492" y="9911"/>
                      <a:pt x="5492" y="10051"/>
                    </a:cubicBezTo>
                    <a:lnTo>
                      <a:pt x="9037" y="10108"/>
                    </a:lnTo>
                    <a:lnTo>
                      <a:pt x="12515" y="9987"/>
                    </a:lnTo>
                    <a:cubicBezTo>
                      <a:pt x="12518" y="9817"/>
                      <a:pt x="12521" y="9648"/>
                      <a:pt x="12524" y="9478"/>
                    </a:cubicBezTo>
                    <a:lnTo>
                      <a:pt x="12674" y="3302"/>
                    </a:lnTo>
                    <a:cubicBezTo>
                      <a:pt x="12674" y="3302"/>
                      <a:pt x="12575" y="243"/>
                      <a:pt x="11754" y="179"/>
                    </a:cubicBezTo>
                    <a:close/>
                  </a:path>
                </a:pathLst>
              </a:custGeom>
              <a:solidFill>
                <a:srgbClr val="AFD8D4"/>
              </a:solidFill>
              <a:ln>
                <a:noFill/>
              </a:ln>
            </p:spPr>
            <p:txBody>
              <a:bodyPr wrap="square" anchor="ctr">
                <a:noAutofit/>
              </a:bodyPr>
              <a:lstStyle/>
              <a:p>
                <a:pPr algn="ctr"/>
                <a:endParaRPr>
                  <a:latin typeface="Huawei Sans" panose="020C0503030203020204" pitchFamily="34" charset="0"/>
                </a:endParaRPr>
              </a:p>
            </p:txBody>
          </p:sp>
          <p:sp>
            <p:nvSpPr>
              <p:cNvPr id="1083" name="ïŝlîḋè">
                <a:extLst>
                  <a:ext uri="{FF2B5EF4-FFF2-40B4-BE49-F238E27FC236}">
                    <a16:creationId xmlns:a16="http://schemas.microsoft.com/office/drawing/2014/main" id="{65AE2F40-AB84-4B22-A8E0-AFC1C8E427C3}"/>
                  </a:ext>
                </a:extLst>
              </p:cNvPr>
              <p:cNvSpPr/>
              <p:nvPr/>
            </p:nvSpPr>
            <p:spPr bwMode="gray">
              <a:xfrm rot="13349913">
                <a:off x="9196203" y="2380501"/>
                <a:ext cx="326169" cy="748625"/>
              </a:xfrm>
              <a:custGeom>
                <a:avLst/>
                <a:gdLst>
                  <a:gd name="T0" fmla="*/ 713 w 856"/>
                  <a:gd name="T1" fmla="*/ 2456 h 2652"/>
                  <a:gd name="T2" fmla="*/ 185 w 856"/>
                  <a:gd name="T3" fmla="*/ 2530 h 2652"/>
                  <a:gd name="T4" fmla="*/ 14 w 856"/>
                  <a:gd name="T5" fmla="*/ 521 h 2652"/>
                  <a:gd name="T6" fmla="*/ 80 w 856"/>
                  <a:gd name="T7" fmla="*/ 0 h 2652"/>
                  <a:gd name="T8" fmla="*/ 856 w 856"/>
                  <a:gd name="T9" fmla="*/ 249 h 2652"/>
                  <a:gd name="T10" fmla="*/ 835 w 856"/>
                  <a:gd name="T11" fmla="*/ 370 h 2652"/>
                  <a:gd name="T12" fmla="*/ 728 w 856"/>
                  <a:gd name="T13" fmla="*/ 1892 h 2652"/>
                  <a:gd name="T14" fmla="*/ 735 w 856"/>
                  <a:gd name="T15" fmla="*/ 1878 h 2652"/>
                  <a:gd name="T16" fmla="*/ 728 w 856"/>
                  <a:gd name="T17" fmla="*/ 1893 h 2652"/>
                  <a:gd name="T18" fmla="*/ 727 w 856"/>
                  <a:gd name="T19" fmla="*/ 1911 h 2652"/>
                  <a:gd name="T20" fmla="*/ 722 w 856"/>
                  <a:gd name="T21" fmla="*/ 2124 h 2652"/>
                  <a:gd name="T22" fmla="*/ 722 w 856"/>
                  <a:gd name="T23" fmla="*/ 2159 h 2652"/>
                  <a:gd name="T24" fmla="*/ 713 w 856"/>
                  <a:gd name="T25" fmla="*/ 2456 h 2652"/>
                  <a:gd name="connsiteX0" fmla="*/ 8210 w 9881"/>
                  <a:gd name="connsiteY0" fmla="*/ 9261 h 9568"/>
                  <a:gd name="connsiteX1" fmla="*/ 1427 w 9881"/>
                  <a:gd name="connsiteY1" fmla="*/ 9173 h 9568"/>
                  <a:gd name="connsiteX2" fmla="*/ 45 w 9881"/>
                  <a:gd name="connsiteY2" fmla="*/ 1965 h 9568"/>
                  <a:gd name="connsiteX3" fmla="*/ 816 w 9881"/>
                  <a:gd name="connsiteY3" fmla="*/ 0 h 9568"/>
                  <a:gd name="connsiteX4" fmla="*/ 9881 w 9881"/>
                  <a:gd name="connsiteY4" fmla="*/ 939 h 9568"/>
                  <a:gd name="connsiteX5" fmla="*/ 9636 w 9881"/>
                  <a:gd name="connsiteY5" fmla="*/ 1395 h 9568"/>
                  <a:gd name="connsiteX6" fmla="*/ 8386 w 9881"/>
                  <a:gd name="connsiteY6" fmla="*/ 7134 h 9568"/>
                  <a:gd name="connsiteX7" fmla="*/ 8467 w 9881"/>
                  <a:gd name="connsiteY7" fmla="*/ 7081 h 9568"/>
                  <a:gd name="connsiteX8" fmla="*/ 8386 w 9881"/>
                  <a:gd name="connsiteY8" fmla="*/ 7138 h 9568"/>
                  <a:gd name="connsiteX9" fmla="*/ 8374 w 9881"/>
                  <a:gd name="connsiteY9" fmla="*/ 7206 h 9568"/>
                  <a:gd name="connsiteX10" fmla="*/ 8316 w 9881"/>
                  <a:gd name="connsiteY10" fmla="*/ 8009 h 9568"/>
                  <a:gd name="connsiteX11" fmla="*/ 8316 w 9881"/>
                  <a:gd name="connsiteY11" fmla="*/ 8141 h 9568"/>
                  <a:gd name="connsiteX12" fmla="*/ 8210 w 9881"/>
                  <a:gd name="connsiteY12" fmla="*/ 9261 h 9568"/>
                  <a:gd name="connsiteX0" fmla="*/ 8309 w 10110"/>
                  <a:gd name="connsiteY0" fmla="*/ 10544 h 10865"/>
                  <a:gd name="connsiteX1" fmla="*/ 1444 w 10110"/>
                  <a:gd name="connsiteY1" fmla="*/ 10452 h 10865"/>
                  <a:gd name="connsiteX2" fmla="*/ 46 w 10110"/>
                  <a:gd name="connsiteY2" fmla="*/ 2919 h 10865"/>
                  <a:gd name="connsiteX3" fmla="*/ 826 w 10110"/>
                  <a:gd name="connsiteY3" fmla="*/ 865 h 10865"/>
                  <a:gd name="connsiteX4" fmla="*/ 1496 w 10110"/>
                  <a:gd name="connsiteY4" fmla="*/ 0 h 10865"/>
                  <a:gd name="connsiteX5" fmla="*/ 9752 w 10110"/>
                  <a:gd name="connsiteY5" fmla="*/ 2323 h 10865"/>
                  <a:gd name="connsiteX6" fmla="*/ 8487 w 10110"/>
                  <a:gd name="connsiteY6" fmla="*/ 8321 h 10865"/>
                  <a:gd name="connsiteX7" fmla="*/ 8569 w 10110"/>
                  <a:gd name="connsiteY7" fmla="*/ 8266 h 10865"/>
                  <a:gd name="connsiteX8" fmla="*/ 8487 w 10110"/>
                  <a:gd name="connsiteY8" fmla="*/ 8325 h 10865"/>
                  <a:gd name="connsiteX9" fmla="*/ 8475 w 10110"/>
                  <a:gd name="connsiteY9" fmla="*/ 8396 h 10865"/>
                  <a:gd name="connsiteX10" fmla="*/ 8416 w 10110"/>
                  <a:gd name="connsiteY10" fmla="*/ 9236 h 10865"/>
                  <a:gd name="connsiteX11" fmla="*/ 8416 w 10110"/>
                  <a:gd name="connsiteY11" fmla="*/ 9374 h 10865"/>
                  <a:gd name="connsiteX12" fmla="*/ 8309 w 10110"/>
                  <a:gd name="connsiteY12" fmla="*/ 10544 h 10865"/>
                  <a:gd name="connsiteX0" fmla="*/ 8968 w 10769"/>
                  <a:gd name="connsiteY0" fmla="*/ 10594 h 10915"/>
                  <a:gd name="connsiteX1" fmla="*/ 2103 w 10769"/>
                  <a:gd name="connsiteY1" fmla="*/ 10502 h 10915"/>
                  <a:gd name="connsiteX2" fmla="*/ 705 w 10769"/>
                  <a:gd name="connsiteY2" fmla="*/ 2969 h 10915"/>
                  <a:gd name="connsiteX3" fmla="*/ 188 w 10769"/>
                  <a:gd name="connsiteY3" fmla="*/ 834 h 10915"/>
                  <a:gd name="connsiteX4" fmla="*/ 2155 w 10769"/>
                  <a:gd name="connsiteY4" fmla="*/ 50 h 10915"/>
                  <a:gd name="connsiteX5" fmla="*/ 10411 w 10769"/>
                  <a:gd name="connsiteY5" fmla="*/ 2373 h 10915"/>
                  <a:gd name="connsiteX6" fmla="*/ 9146 w 10769"/>
                  <a:gd name="connsiteY6" fmla="*/ 8371 h 10915"/>
                  <a:gd name="connsiteX7" fmla="*/ 9228 w 10769"/>
                  <a:gd name="connsiteY7" fmla="*/ 8316 h 10915"/>
                  <a:gd name="connsiteX8" fmla="*/ 9146 w 10769"/>
                  <a:gd name="connsiteY8" fmla="*/ 8375 h 10915"/>
                  <a:gd name="connsiteX9" fmla="*/ 9134 w 10769"/>
                  <a:gd name="connsiteY9" fmla="*/ 8446 h 10915"/>
                  <a:gd name="connsiteX10" fmla="*/ 9075 w 10769"/>
                  <a:gd name="connsiteY10" fmla="*/ 9286 h 10915"/>
                  <a:gd name="connsiteX11" fmla="*/ 9075 w 10769"/>
                  <a:gd name="connsiteY11" fmla="*/ 9424 h 10915"/>
                  <a:gd name="connsiteX12" fmla="*/ 8968 w 10769"/>
                  <a:gd name="connsiteY12" fmla="*/ 10594 h 10915"/>
                  <a:gd name="connsiteX0" fmla="*/ 9394 w 11328"/>
                  <a:gd name="connsiteY0" fmla="*/ 10072 h 10393"/>
                  <a:gd name="connsiteX1" fmla="*/ 2529 w 11328"/>
                  <a:gd name="connsiteY1" fmla="*/ 9980 h 10393"/>
                  <a:gd name="connsiteX2" fmla="*/ 1131 w 11328"/>
                  <a:gd name="connsiteY2" fmla="*/ 2447 h 10393"/>
                  <a:gd name="connsiteX3" fmla="*/ 614 w 11328"/>
                  <a:gd name="connsiteY3" fmla="*/ 312 h 10393"/>
                  <a:gd name="connsiteX4" fmla="*/ 634 w 11328"/>
                  <a:gd name="connsiteY4" fmla="*/ 124 h 10393"/>
                  <a:gd name="connsiteX5" fmla="*/ 10837 w 11328"/>
                  <a:gd name="connsiteY5" fmla="*/ 1851 h 10393"/>
                  <a:gd name="connsiteX6" fmla="*/ 9572 w 11328"/>
                  <a:gd name="connsiteY6" fmla="*/ 7849 h 10393"/>
                  <a:gd name="connsiteX7" fmla="*/ 9654 w 11328"/>
                  <a:gd name="connsiteY7" fmla="*/ 7794 h 10393"/>
                  <a:gd name="connsiteX8" fmla="*/ 9572 w 11328"/>
                  <a:gd name="connsiteY8" fmla="*/ 7853 h 10393"/>
                  <a:gd name="connsiteX9" fmla="*/ 9560 w 11328"/>
                  <a:gd name="connsiteY9" fmla="*/ 7924 h 10393"/>
                  <a:gd name="connsiteX10" fmla="*/ 9501 w 11328"/>
                  <a:gd name="connsiteY10" fmla="*/ 8764 h 10393"/>
                  <a:gd name="connsiteX11" fmla="*/ 9501 w 11328"/>
                  <a:gd name="connsiteY11" fmla="*/ 8902 h 10393"/>
                  <a:gd name="connsiteX12" fmla="*/ 9394 w 11328"/>
                  <a:gd name="connsiteY12" fmla="*/ 10072 h 1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28" h="10393">
                    <a:moveTo>
                      <a:pt x="9394" y="10072"/>
                    </a:moveTo>
                    <a:cubicBezTo>
                      <a:pt x="5552" y="10845"/>
                      <a:pt x="2529" y="9980"/>
                      <a:pt x="2529" y="9980"/>
                    </a:cubicBezTo>
                    <a:cubicBezTo>
                      <a:pt x="508" y="2063"/>
                      <a:pt x="1450" y="4058"/>
                      <a:pt x="1131" y="2447"/>
                    </a:cubicBezTo>
                    <a:cubicBezTo>
                      <a:pt x="812" y="836"/>
                      <a:pt x="81" y="714"/>
                      <a:pt x="614" y="312"/>
                    </a:cubicBezTo>
                    <a:cubicBezTo>
                      <a:pt x="1270" y="51"/>
                      <a:pt x="-1070" y="-132"/>
                      <a:pt x="634" y="124"/>
                    </a:cubicBezTo>
                    <a:cubicBezTo>
                      <a:pt x="2338" y="380"/>
                      <a:pt x="9347" y="564"/>
                      <a:pt x="10837" y="1851"/>
                    </a:cubicBezTo>
                    <a:cubicBezTo>
                      <a:pt x="12327" y="3139"/>
                      <a:pt x="9994" y="5850"/>
                      <a:pt x="9572" y="7849"/>
                    </a:cubicBezTo>
                    <a:lnTo>
                      <a:pt x="9654" y="7794"/>
                    </a:lnTo>
                    <a:cubicBezTo>
                      <a:pt x="9627" y="7814"/>
                      <a:pt x="9599" y="7833"/>
                      <a:pt x="9572" y="7853"/>
                    </a:cubicBezTo>
                    <a:cubicBezTo>
                      <a:pt x="9568" y="7877"/>
                      <a:pt x="9564" y="7900"/>
                      <a:pt x="9560" y="7924"/>
                    </a:cubicBezTo>
                    <a:cubicBezTo>
                      <a:pt x="9540" y="8204"/>
                      <a:pt x="9521" y="8484"/>
                      <a:pt x="9501" y="8764"/>
                    </a:cubicBezTo>
                    <a:lnTo>
                      <a:pt x="9501" y="8902"/>
                    </a:lnTo>
                    <a:cubicBezTo>
                      <a:pt x="9466" y="9291"/>
                      <a:pt x="9429" y="9682"/>
                      <a:pt x="9394" y="10072"/>
                    </a:cubicBezTo>
                    <a:close/>
                  </a:path>
                </a:pathLst>
              </a:custGeom>
              <a:solidFill>
                <a:srgbClr val="AFD8D4"/>
              </a:solidFill>
              <a:ln>
                <a:noFill/>
              </a:ln>
            </p:spPr>
            <p:txBody>
              <a:bodyPr wrap="square" anchor="ctr">
                <a:noAutofit/>
              </a:bodyPr>
              <a:lstStyle/>
              <a:p>
                <a:pPr algn="ctr"/>
                <a:endParaRPr>
                  <a:latin typeface="Huawei Sans" panose="020C0503030203020204" pitchFamily="34" charset="0"/>
                </a:endParaRPr>
              </a:p>
            </p:txBody>
          </p:sp>
        </p:grpSp>
        <p:grpSp>
          <p:nvGrpSpPr>
            <p:cNvPr id="833" name="组合 832"/>
            <p:cNvGrpSpPr/>
            <p:nvPr/>
          </p:nvGrpSpPr>
          <p:grpSpPr bwMode="gray">
            <a:xfrm flipH="1">
              <a:off x="10626436" y="4905164"/>
              <a:ext cx="764414" cy="1389673"/>
              <a:chOff x="10336940" y="5027278"/>
              <a:chExt cx="638498" cy="1389673"/>
            </a:xfrm>
          </p:grpSpPr>
          <p:sp>
            <p:nvSpPr>
              <p:cNvPr id="1079" name="îṡḻídê">
                <a:extLst>
                  <a:ext uri="{FF2B5EF4-FFF2-40B4-BE49-F238E27FC236}">
                    <a16:creationId xmlns:a16="http://schemas.microsoft.com/office/drawing/2014/main" id="{A7E88472-80C5-45C8-93AA-3390D68291C2}"/>
                  </a:ext>
                </a:extLst>
              </p:cNvPr>
              <p:cNvSpPr/>
              <p:nvPr/>
            </p:nvSpPr>
            <p:spPr bwMode="gray">
              <a:xfrm>
                <a:off x="10707984" y="5027278"/>
                <a:ext cx="199248" cy="1389673"/>
              </a:xfrm>
              <a:custGeom>
                <a:avLst/>
                <a:gdLst>
                  <a:gd name="T0" fmla="*/ 176 w 176"/>
                  <a:gd name="T1" fmla="*/ 13 h 217"/>
                  <a:gd name="T2" fmla="*/ 166 w 176"/>
                  <a:gd name="T3" fmla="*/ 168 h 217"/>
                  <a:gd name="T4" fmla="*/ 0 w 176"/>
                  <a:gd name="T5" fmla="*/ 217 h 217"/>
                  <a:gd name="T6" fmla="*/ 38 w 176"/>
                  <a:gd name="T7" fmla="*/ 0 h 217"/>
                  <a:gd name="T8" fmla="*/ 176 w 176"/>
                  <a:gd name="T9" fmla="*/ 13 h 217"/>
                </a:gdLst>
                <a:ahLst/>
                <a:cxnLst>
                  <a:cxn ang="0">
                    <a:pos x="T0" y="T1"/>
                  </a:cxn>
                  <a:cxn ang="0">
                    <a:pos x="T2" y="T3"/>
                  </a:cxn>
                  <a:cxn ang="0">
                    <a:pos x="T4" y="T5"/>
                  </a:cxn>
                  <a:cxn ang="0">
                    <a:pos x="T6" y="T7"/>
                  </a:cxn>
                  <a:cxn ang="0">
                    <a:pos x="T8" y="T9"/>
                  </a:cxn>
                </a:cxnLst>
                <a:rect l="0" t="0" r="r" b="b"/>
                <a:pathLst>
                  <a:path w="176" h="217">
                    <a:moveTo>
                      <a:pt x="176" y="13"/>
                    </a:moveTo>
                    <a:lnTo>
                      <a:pt x="166" y="168"/>
                    </a:lnTo>
                    <a:lnTo>
                      <a:pt x="0" y="217"/>
                    </a:lnTo>
                    <a:lnTo>
                      <a:pt x="38" y="0"/>
                    </a:lnTo>
                    <a:lnTo>
                      <a:pt x="176" y="13"/>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80" name="îṧḻiďè">
                <a:extLst>
                  <a:ext uri="{FF2B5EF4-FFF2-40B4-BE49-F238E27FC236}">
                    <a16:creationId xmlns:a16="http://schemas.microsoft.com/office/drawing/2014/main" id="{4BADBC2E-E929-4E55-841B-E1B9E89F48AC}"/>
                  </a:ext>
                </a:extLst>
              </p:cNvPr>
              <p:cNvSpPr/>
              <p:nvPr/>
            </p:nvSpPr>
            <p:spPr bwMode="gray">
              <a:xfrm>
                <a:off x="10336940" y="6077528"/>
                <a:ext cx="638498" cy="304532"/>
              </a:xfrm>
              <a:custGeom>
                <a:avLst/>
                <a:gdLst>
                  <a:gd name="T0" fmla="*/ 2032 w 2244"/>
                  <a:gd name="T1" fmla="*/ 0 h 1072"/>
                  <a:gd name="T2" fmla="*/ 2119 w 2244"/>
                  <a:gd name="T3" fmla="*/ 808 h 1072"/>
                  <a:gd name="T4" fmla="*/ 2042 w 2244"/>
                  <a:gd name="T5" fmla="*/ 896 h 1072"/>
                  <a:gd name="T6" fmla="*/ 275 w 2244"/>
                  <a:gd name="T7" fmla="*/ 1067 h 1072"/>
                  <a:gd name="T8" fmla="*/ 39 w 2244"/>
                  <a:gd name="T9" fmla="*/ 777 h 1072"/>
                  <a:gd name="T10" fmla="*/ 41 w 2244"/>
                  <a:gd name="T11" fmla="*/ 769 h 1072"/>
                  <a:gd name="T12" fmla="*/ 167 w 2244"/>
                  <a:gd name="T13" fmla="*/ 606 h 1072"/>
                  <a:gd name="T14" fmla="*/ 663 w 2244"/>
                  <a:gd name="T15" fmla="*/ 412 h 1072"/>
                  <a:gd name="T16" fmla="*/ 987 w 2244"/>
                  <a:gd name="T17" fmla="*/ 317 h 1072"/>
                  <a:gd name="T18" fmla="*/ 1306 w 2244"/>
                  <a:gd name="T19" fmla="*/ 42 h 1072"/>
                  <a:gd name="T20" fmla="*/ 1623 w 2244"/>
                  <a:gd name="T21" fmla="*/ 167 h 1072"/>
                  <a:gd name="T22" fmla="*/ 2032 w 2244"/>
                  <a:gd name="T23" fmla="*/ 0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4" h="1072">
                    <a:moveTo>
                      <a:pt x="2032" y="0"/>
                    </a:moveTo>
                    <a:cubicBezTo>
                      <a:pt x="2032" y="0"/>
                      <a:pt x="2244" y="162"/>
                      <a:pt x="2119" y="808"/>
                    </a:cubicBezTo>
                    <a:cubicBezTo>
                      <a:pt x="2111" y="849"/>
                      <a:pt x="2082" y="883"/>
                      <a:pt x="2042" y="896"/>
                    </a:cubicBezTo>
                    <a:cubicBezTo>
                      <a:pt x="1905" y="941"/>
                      <a:pt x="1488" y="1028"/>
                      <a:pt x="275" y="1067"/>
                    </a:cubicBezTo>
                    <a:cubicBezTo>
                      <a:pt x="120" y="1072"/>
                      <a:pt x="0" y="928"/>
                      <a:pt x="39" y="777"/>
                    </a:cubicBezTo>
                    <a:cubicBezTo>
                      <a:pt x="40" y="775"/>
                      <a:pt x="41" y="772"/>
                      <a:pt x="41" y="769"/>
                    </a:cubicBezTo>
                    <a:cubicBezTo>
                      <a:pt x="60" y="700"/>
                      <a:pt x="106" y="641"/>
                      <a:pt x="167" y="606"/>
                    </a:cubicBezTo>
                    <a:cubicBezTo>
                      <a:pt x="277" y="542"/>
                      <a:pt x="473" y="442"/>
                      <a:pt x="663" y="412"/>
                    </a:cubicBezTo>
                    <a:cubicBezTo>
                      <a:pt x="775" y="394"/>
                      <a:pt x="884" y="365"/>
                      <a:pt x="987" y="317"/>
                    </a:cubicBezTo>
                    <a:cubicBezTo>
                      <a:pt x="1109" y="261"/>
                      <a:pt x="1240" y="174"/>
                      <a:pt x="1306" y="42"/>
                    </a:cubicBezTo>
                    <a:cubicBezTo>
                      <a:pt x="1306" y="42"/>
                      <a:pt x="1461" y="63"/>
                      <a:pt x="1623" y="167"/>
                    </a:cubicBezTo>
                    <a:cubicBezTo>
                      <a:pt x="1623" y="167"/>
                      <a:pt x="1844" y="259"/>
                      <a:pt x="2032" y="0"/>
                    </a:cubicBez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grpSp>
        <p:sp>
          <p:nvSpPr>
            <p:cNvPr id="835" name="iSlïdè">
              <a:extLst>
                <a:ext uri="{FF2B5EF4-FFF2-40B4-BE49-F238E27FC236}">
                  <a16:creationId xmlns:a16="http://schemas.microsoft.com/office/drawing/2014/main" id="{1B1182FD-7601-40B5-B325-ED35030EB119}"/>
                </a:ext>
              </a:extLst>
            </p:cNvPr>
            <p:cNvSpPr/>
            <p:nvPr/>
          </p:nvSpPr>
          <p:spPr bwMode="gray">
            <a:xfrm>
              <a:off x="10156143" y="2440278"/>
              <a:ext cx="607196" cy="393966"/>
            </a:xfrm>
            <a:custGeom>
              <a:avLst/>
              <a:gdLst>
                <a:gd name="T0" fmla="*/ 1786 w 1786"/>
                <a:gd name="T1" fmla="*/ 569 h 1389"/>
                <a:gd name="T2" fmla="*/ 1222 w 1786"/>
                <a:gd name="T3" fmla="*/ 1165 h 1389"/>
                <a:gd name="T4" fmla="*/ 901 w 1786"/>
                <a:gd name="T5" fmla="*/ 1389 h 1389"/>
                <a:gd name="T6" fmla="*/ 561 w 1786"/>
                <a:gd name="T7" fmla="*/ 1165 h 1389"/>
                <a:gd name="T8" fmla="*/ 0 w 1786"/>
                <a:gd name="T9" fmla="*/ 569 h 1389"/>
                <a:gd name="T10" fmla="*/ 146 w 1786"/>
                <a:gd name="T11" fmla="*/ 404 h 1389"/>
                <a:gd name="T12" fmla="*/ 483 w 1786"/>
                <a:gd name="T13" fmla="*/ 88 h 1389"/>
                <a:gd name="T14" fmla="*/ 503 w 1786"/>
                <a:gd name="T15" fmla="*/ 6 h 1389"/>
                <a:gd name="T16" fmla="*/ 504 w 1786"/>
                <a:gd name="T17" fmla="*/ 0 h 1389"/>
                <a:gd name="T18" fmla="*/ 526 w 1786"/>
                <a:gd name="T19" fmla="*/ 1 h 1389"/>
                <a:gd name="T20" fmla="*/ 891 w 1786"/>
                <a:gd name="T21" fmla="*/ 3 h 1389"/>
                <a:gd name="T22" fmla="*/ 1280 w 1786"/>
                <a:gd name="T23" fmla="*/ 0 h 1389"/>
                <a:gd name="T24" fmla="*/ 1636 w 1786"/>
                <a:gd name="T25" fmla="*/ 404 h 1389"/>
                <a:gd name="T26" fmla="*/ 1639 w 1786"/>
                <a:gd name="T27" fmla="*/ 404 h 1389"/>
                <a:gd name="T28" fmla="*/ 1786 w 1786"/>
                <a:gd name="T29" fmla="*/ 569 h 1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6" h="1389">
                  <a:moveTo>
                    <a:pt x="1786" y="569"/>
                  </a:moveTo>
                  <a:cubicBezTo>
                    <a:pt x="1222" y="1165"/>
                    <a:pt x="1222" y="1165"/>
                    <a:pt x="1222" y="1165"/>
                  </a:cubicBezTo>
                  <a:cubicBezTo>
                    <a:pt x="901" y="1389"/>
                    <a:pt x="901" y="1389"/>
                    <a:pt x="901" y="1389"/>
                  </a:cubicBezTo>
                  <a:cubicBezTo>
                    <a:pt x="561" y="1165"/>
                    <a:pt x="561" y="1165"/>
                    <a:pt x="561" y="1165"/>
                  </a:cubicBezTo>
                  <a:cubicBezTo>
                    <a:pt x="0" y="569"/>
                    <a:pt x="0" y="569"/>
                    <a:pt x="0" y="569"/>
                  </a:cubicBezTo>
                  <a:cubicBezTo>
                    <a:pt x="146" y="404"/>
                    <a:pt x="146" y="404"/>
                    <a:pt x="146" y="404"/>
                  </a:cubicBezTo>
                  <a:cubicBezTo>
                    <a:pt x="358" y="382"/>
                    <a:pt x="447" y="200"/>
                    <a:pt x="483" y="88"/>
                  </a:cubicBezTo>
                  <a:cubicBezTo>
                    <a:pt x="495" y="49"/>
                    <a:pt x="501" y="19"/>
                    <a:pt x="503" y="6"/>
                  </a:cubicBezTo>
                  <a:cubicBezTo>
                    <a:pt x="503" y="3"/>
                    <a:pt x="504" y="0"/>
                    <a:pt x="504" y="0"/>
                  </a:cubicBezTo>
                  <a:cubicBezTo>
                    <a:pt x="526" y="1"/>
                    <a:pt x="526" y="1"/>
                    <a:pt x="526" y="1"/>
                  </a:cubicBezTo>
                  <a:cubicBezTo>
                    <a:pt x="891" y="3"/>
                    <a:pt x="891" y="3"/>
                    <a:pt x="891" y="3"/>
                  </a:cubicBezTo>
                  <a:cubicBezTo>
                    <a:pt x="1280" y="0"/>
                    <a:pt x="1280" y="0"/>
                    <a:pt x="1280" y="0"/>
                  </a:cubicBezTo>
                  <a:cubicBezTo>
                    <a:pt x="1280" y="0"/>
                    <a:pt x="1329" y="370"/>
                    <a:pt x="1636" y="404"/>
                  </a:cubicBezTo>
                  <a:cubicBezTo>
                    <a:pt x="1637" y="404"/>
                    <a:pt x="1638" y="404"/>
                    <a:pt x="1639" y="404"/>
                  </a:cubicBezTo>
                  <a:cubicBezTo>
                    <a:pt x="1786" y="569"/>
                    <a:pt x="1786" y="569"/>
                    <a:pt x="1786" y="569"/>
                  </a:cubicBezTo>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36" name="ïşľiďé">
              <a:extLst>
                <a:ext uri="{FF2B5EF4-FFF2-40B4-BE49-F238E27FC236}">
                  <a16:creationId xmlns:a16="http://schemas.microsoft.com/office/drawing/2014/main" id="{869068D3-EE72-4B26-BEF5-91A460B4FA3C}"/>
                </a:ext>
              </a:extLst>
            </p:cNvPr>
            <p:cNvSpPr/>
            <p:nvPr/>
          </p:nvSpPr>
          <p:spPr bwMode="gray">
            <a:xfrm>
              <a:off x="10320140" y="2448203"/>
              <a:ext cx="391695" cy="202644"/>
            </a:xfrm>
            <a:custGeom>
              <a:avLst/>
              <a:gdLst>
                <a:gd name="T0" fmla="*/ 15 w 1153"/>
                <a:gd name="T1" fmla="*/ 0 h 714"/>
                <a:gd name="T2" fmla="*/ 0 w 1153"/>
                <a:gd name="T3" fmla="*/ 58 h 714"/>
                <a:gd name="T4" fmla="*/ 899 w 1153"/>
                <a:gd name="T5" fmla="*/ 714 h 714"/>
                <a:gd name="T6" fmla="*/ 1153 w 1153"/>
                <a:gd name="T7" fmla="*/ 374 h 714"/>
                <a:gd name="T8" fmla="*/ 805 w 1153"/>
                <a:gd name="T9" fmla="*/ 13 h 714"/>
                <a:gd name="T10" fmla="*/ 622 w 1153"/>
                <a:gd name="T11" fmla="*/ 79 h 714"/>
                <a:gd name="T12" fmla="*/ 424 w 1153"/>
                <a:gd name="T13" fmla="*/ 129 h 714"/>
                <a:gd name="T14" fmla="*/ 418 w 1153"/>
                <a:gd name="T15" fmla="*/ 129 h 714"/>
                <a:gd name="T16" fmla="*/ 418 w 1153"/>
                <a:gd name="T17" fmla="*/ 126 h 714"/>
                <a:gd name="T18" fmla="*/ 293 w 1153"/>
                <a:gd name="T19" fmla="*/ 101 h 714"/>
                <a:gd name="T20" fmla="*/ 224 w 1153"/>
                <a:gd name="T21" fmla="*/ 77 h 714"/>
                <a:gd name="T22" fmla="*/ 15 w 1153"/>
                <a:gd name="T23"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714">
                  <a:moveTo>
                    <a:pt x="15" y="0"/>
                  </a:moveTo>
                  <a:cubicBezTo>
                    <a:pt x="12" y="15"/>
                    <a:pt x="7" y="35"/>
                    <a:pt x="0" y="58"/>
                  </a:cubicBezTo>
                  <a:cubicBezTo>
                    <a:pt x="899" y="714"/>
                    <a:pt x="899" y="714"/>
                    <a:pt x="899" y="714"/>
                  </a:cubicBezTo>
                  <a:cubicBezTo>
                    <a:pt x="1153" y="374"/>
                    <a:pt x="1153" y="374"/>
                    <a:pt x="1153" y="374"/>
                  </a:cubicBezTo>
                  <a:cubicBezTo>
                    <a:pt x="911" y="347"/>
                    <a:pt x="829" y="111"/>
                    <a:pt x="805" y="13"/>
                  </a:cubicBezTo>
                  <a:cubicBezTo>
                    <a:pt x="744" y="38"/>
                    <a:pt x="682" y="61"/>
                    <a:pt x="622" y="79"/>
                  </a:cubicBezTo>
                  <a:cubicBezTo>
                    <a:pt x="622" y="79"/>
                    <a:pt x="505" y="119"/>
                    <a:pt x="424" y="129"/>
                  </a:cubicBezTo>
                  <a:cubicBezTo>
                    <a:pt x="418" y="129"/>
                    <a:pt x="418" y="129"/>
                    <a:pt x="418" y="129"/>
                  </a:cubicBezTo>
                  <a:cubicBezTo>
                    <a:pt x="418" y="126"/>
                    <a:pt x="418" y="126"/>
                    <a:pt x="418" y="126"/>
                  </a:cubicBezTo>
                  <a:cubicBezTo>
                    <a:pt x="379" y="125"/>
                    <a:pt x="331" y="113"/>
                    <a:pt x="293" y="101"/>
                  </a:cubicBezTo>
                  <a:cubicBezTo>
                    <a:pt x="254" y="89"/>
                    <a:pt x="224" y="77"/>
                    <a:pt x="224" y="77"/>
                  </a:cubicBezTo>
                  <a:cubicBezTo>
                    <a:pt x="156" y="57"/>
                    <a:pt x="84" y="30"/>
                    <a:pt x="15" y="0"/>
                  </a:cubicBezTo>
                </a:path>
              </a:pathLst>
            </a:custGeom>
            <a:solidFill>
              <a:srgbClr val="EDBFA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37" name="îṧ1iḓe">
              <a:extLst>
                <a:ext uri="{FF2B5EF4-FFF2-40B4-BE49-F238E27FC236}">
                  <a16:creationId xmlns:a16="http://schemas.microsoft.com/office/drawing/2014/main" id="{98187EAC-565B-4D78-B3CE-C94A127A0AF3}"/>
                </a:ext>
              </a:extLst>
            </p:cNvPr>
            <p:cNvSpPr/>
            <p:nvPr/>
          </p:nvSpPr>
          <p:spPr bwMode="gray">
            <a:xfrm>
              <a:off x="10816197" y="1965934"/>
              <a:ext cx="108427" cy="172077"/>
            </a:xfrm>
            <a:custGeom>
              <a:avLst/>
              <a:gdLst>
                <a:gd name="T0" fmla="*/ 35 w 321"/>
                <a:gd name="T1" fmla="*/ 271 h 607"/>
                <a:gd name="T2" fmla="*/ 88 w 321"/>
                <a:gd name="T3" fmla="*/ 589 h 607"/>
                <a:gd name="T4" fmla="*/ 286 w 321"/>
                <a:gd name="T5" fmla="*/ 335 h 607"/>
                <a:gd name="T6" fmla="*/ 201 w 321"/>
                <a:gd name="T7" fmla="*/ 18 h 607"/>
                <a:gd name="T8" fmla="*/ 35 w 321"/>
                <a:gd name="T9" fmla="*/ 271 h 607"/>
              </a:gdLst>
              <a:ahLst/>
              <a:cxnLst>
                <a:cxn ang="0">
                  <a:pos x="T0" y="T1"/>
                </a:cxn>
                <a:cxn ang="0">
                  <a:pos x="T2" y="T3"/>
                </a:cxn>
                <a:cxn ang="0">
                  <a:pos x="T4" y="T5"/>
                </a:cxn>
                <a:cxn ang="0">
                  <a:pos x="T6" y="T7"/>
                </a:cxn>
                <a:cxn ang="0">
                  <a:pos x="T8" y="T9"/>
                </a:cxn>
              </a:cxnLst>
              <a:rect l="0" t="0" r="r" b="b"/>
              <a:pathLst>
                <a:path w="321" h="607">
                  <a:moveTo>
                    <a:pt x="35" y="271"/>
                  </a:moveTo>
                  <a:cubicBezTo>
                    <a:pt x="0" y="428"/>
                    <a:pt x="7" y="571"/>
                    <a:pt x="88" y="589"/>
                  </a:cubicBezTo>
                  <a:cubicBezTo>
                    <a:pt x="169" y="607"/>
                    <a:pt x="252" y="492"/>
                    <a:pt x="286" y="335"/>
                  </a:cubicBezTo>
                  <a:cubicBezTo>
                    <a:pt x="321" y="178"/>
                    <a:pt x="282" y="36"/>
                    <a:pt x="201" y="18"/>
                  </a:cubicBezTo>
                  <a:cubicBezTo>
                    <a:pt x="120" y="0"/>
                    <a:pt x="69" y="114"/>
                    <a:pt x="35" y="271"/>
                  </a:cubicBezTo>
                </a:path>
              </a:pathLst>
            </a:custGeom>
            <a:solidFill>
              <a:srgbClr val="F2B79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38" name="îṧļîḑé">
              <a:extLst>
                <a:ext uri="{FF2B5EF4-FFF2-40B4-BE49-F238E27FC236}">
                  <a16:creationId xmlns:a16="http://schemas.microsoft.com/office/drawing/2014/main" id="{48989A1B-6B7C-4775-B39D-ECC9D8D3F33F}"/>
                </a:ext>
              </a:extLst>
            </p:cNvPr>
            <p:cNvSpPr/>
            <p:nvPr/>
          </p:nvSpPr>
          <p:spPr bwMode="gray">
            <a:xfrm>
              <a:off x="9990791" y="1967066"/>
              <a:ext cx="109783" cy="173209"/>
            </a:xfrm>
            <a:custGeom>
              <a:avLst/>
              <a:gdLst>
                <a:gd name="T0" fmla="*/ 286 w 321"/>
                <a:gd name="T1" fmla="*/ 271 h 607"/>
                <a:gd name="T2" fmla="*/ 233 w 321"/>
                <a:gd name="T3" fmla="*/ 589 h 607"/>
                <a:gd name="T4" fmla="*/ 35 w 321"/>
                <a:gd name="T5" fmla="*/ 335 h 607"/>
                <a:gd name="T6" fmla="*/ 120 w 321"/>
                <a:gd name="T7" fmla="*/ 18 h 607"/>
                <a:gd name="T8" fmla="*/ 286 w 321"/>
                <a:gd name="T9" fmla="*/ 271 h 607"/>
              </a:gdLst>
              <a:ahLst/>
              <a:cxnLst>
                <a:cxn ang="0">
                  <a:pos x="T0" y="T1"/>
                </a:cxn>
                <a:cxn ang="0">
                  <a:pos x="T2" y="T3"/>
                </a:cxn>
                <a:cxn ang="0">
                  <a:pos x="T4" y="T5"/>
                </a:cxn>
                <a:cxn ang="0">
                  <a:pos x="T6" y="T7"/>
                </a:cxn>
                <a:cxn ang="0">
                  <a:pos x="T8" y="T9"/>
                </a:cxn>
              </a:cxnLst>
              <a:rect l="0" t="0" r="r" b="b"/>
              <a:pathLst>
                <a:path w="321" h="607">
                  <a:moveTo>
                    <a:pt x="286" y="271"/>
                  </a:moveTo>
                  <a:cubicBezTo>
                    <a:pt x="321" y="428"/>
                    <a:pt x="314" y="571"/>
                    <a:pt x="233" y="589"/>
                  </a:cubicBezTo>
                  <a:cubicBezTo>
                    <a:pt x="152" y="607"/>
                    <a:pt x="69" y="492"/>
                    <a:pt x="35" y="335"/>
                  </a:cubicBezTo>
                  <a:cubicBezTo>
                    <a:pt x="0" y="178"/>
                    <a:pt x="39" y="36"/>
                    <a:pt x="120" y="18"/>
                  </a:cubicBezTo>
                  <a:cubicBezTo>
                    <a:pt x="201" y="0"/>
                    <a:pt x="252" y="114"/>
                    <a:pt x="286" y="271"/>
                  </a:cubicBezTo>
                  <a:close/>
                </a:path>
              </a:pathLst>
            </a:custGeom>
            <a:solidFill>
              <a:srgbClr val="F2B79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39" name="i$1îḋé">
              <a:extLst>
                <a:ext uri="{FF2B5EF4-FFF2-40B4-BE49-F238E27FC236}">
                  <a16:creationId xmlns:a16="http://schemas.microsoft.com/office/drawing/2014/main" id="{ECB0F4C5-3A17-4192-B004-E0BA9E031FB8}"/>
                </a:ext>
              </a:extLst>
            </p:cNvPr>
            <p:cNvSpPr/>
            <p:nvPr/>
          </p:nvSpPr>
          <p:spPr bwMode="gray">
            <a:xfrm>
              <a:off x="10027385" y="1470079"/>
              <a:ext cx="872843" cy="1014350"/>
            </a:xfrm>
            <a:custGeom>
              <a:avLst/>
              <a:gdLst>
                <a:gd name="T0" fmla="*/ 2413 w 2566"/>
                <a:gd name="T1" fmla="*/ 2213 h 3576"/>
                <a:gd name="T2" fmla="*/ 2407 w 2566"/>
                <a:gd name="T3" fmla="*/ 2283 h 3576"/>
                <a:gd name="T4" fmla="*/ 2381 w 2566"/>
                <a:gd name="T5" fmla="*/ 2547 h 3576"/>
                <a:gd name="T6" fmla="*/ 2294 w 2566"/>
                <a:gd name="T7" fmla="*/ 3022 h 3576"/>
                <a:gd name="T8" fmla="*/ 2157 w 2566"/>
                <a:gd name="T9" fmla="*/ 3209 h 3576"/>
                <a:gd name="T10" fmla="*/ 1483 w 2566"/>
                <a:gd name="T11" fmla="*/ 3528 h 3576"/>
                <a:gd name="T12" fmla="*/ 1285 w 2566"/>
                <a:gd name="T13" fmla="*/ 3576 h 3576"/>
                <a:gd name="T14" fmla="*/ 1283 w 2566"/>
                <a:gd name="T15" fmla="*/ 3576 h 3576"/>
                <a:gd name="T16" fmla="*/ 1154 w 2566"/>
                <a:gd name="T17" fmla="*/ 3551 h 3576"/>
                <a:gd name="T18" fmla="*/ 1085 w 2566"/>
                <a:gd name="T19" fmla="*/ 3527 h 3576"/>
                <a:gd name="T20" fmla="*/ 411 w 2566"/>
                <a:gd name="T21" fmla="*/ 3209 h 3576"/>
                <a:gd name="T22" fmla="*/ 311 w 2566"/>
                <a:gd name="T23" fmla="*/ 3108 h 3576"/>
                <a:gd name="T24" fmla="*/ 269 w 2566"/>
                <a:gd name="T25" fmla="*/ 2989 h 3576"/>
                <a:gd name="T26" fmla="*/ 188 w 2566"/>
                <a:gd name="T27" fmla="*/ 2547 h 3576"/>
                <a:gd name="T28" fmla="*/ 157 w 2566"/>
                <a:gd name="T29" fmla="*/ 2220 h 3576"/>
                <a:gd name="T30" fmla="*/ 157 w 2566"/>
                <a:gd name="T31" fmla="*/ 2220 h 3576"/>
                <a:gd name="T32" fmla="*/ 1284 w 2566"/>
                <a:gd name="T33" fmla="*/ 551 h 3576"/>
                <a:gd name="T34" fmla="*/ 2413 w 2566"/>
                <a:gd name="T35" fmla="*/ 2213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6" h="3576">
                  <a:moveTo>
                    <a:pt x="2413" y="2213"/>
                  </a:moveTo>
                  <a:cubicBezTo>
                    <a:pt x="2411" y="2236"/>
                    <a:pt x="2409" y="2259"/>
                    <a:pt x="2407" y="2283"/>
                  </a:cubicBezTo>
                  <a:cubicBezTo>
                    <a:pt x="2401" y="2367"/>
                    <a:pt x="2392" y="2455"/>
                    <a:pt x="2381" y="2547"/>
                  </a:cubicBezTo>
                  <a:cubicBezTo>
                    <a:pt x="2294" y="3022"/>
                    <a:pt x="2294" y="3022"/>
                    <a:pt x="2294" y="3022"/>
                  </a:cubicBezTo>
                  <a:cubicBezTo>
                    <a:pt x="2294" y="3022"/>
                    <a:pt x="2258" y="3161"/>
                    <a:pt x="2157" y="3209"/>
                  </a:cubicBezTo>
                  <a:cubicBezTo>
                    <a:pt x="2157" y="3209"/>
                    <a:pt x="1796" y="3434"/>
                    <a:pt x="1483" y="3528"/>
                  </a:cubicBezTo>
                  <a:cubicBezTo>
                    <a:pt x="1483" y="3528"/>
                    <a:pt x="1366" y="3572"/>
                    <a:pt x="1285" y="3576"/>
                  </a:cubicBezTo>
                  <a:cubicBezTo>
                    <a:pt x="1283" y="3576"/>
                    <a:pt x="1283" y="3576"/>
                    <a:pt x="1283" y="3576"/>
                  </a:cubicBezTo>
                  <a:cubicBezTo>
                    <a:pt x="1243" y="3576"/>
                    <a:pt x="1193" y="3563"/>
                    <a:pt x="1154" y="3551"/>
                  </a:cubicBezTo>
                  <a:cubicBezTo>
                    <a:pt x="1115" y="3539"/>
                    <a:pt x="1085" y="3527"/>
                    <a:pt x="1085" y="3527"/>
                  </a:cubicBezTo>
                  <a:cubicBezTo>
                    <a:pt x="773" y="3434"/>
                    <a:pt x="411" y="3209"/>
                    <a:pt x="411" y="3209"/>
                  </a:cubicBezTo>
                  <a:cubicBezTo>
                    <a:pt x="365" y="3187"/>
                    <a:pt x="333" y="3146"/>
                    <a:pt x="311" y="3108"/>
                  </a:cubicBezTo>
                  <a:cubicBezTo>
                    <a:pt x="290" y="3071"/>
                    <a:pt x="276" y="3031"/>
                    <a:pt x="269" y="2989"/>
                  </a:cubicBezTo>
                  <a:cubicBezTo>
                    <a:pt x="188" y="2547"/>
                    <a:pt x="188" y="2547"/>
                    <a:pt x="188" y="2547"/>
                  </a:cubicBezTo>
                  <a:cubicBezTo>
                    <a:pt x="174" y="2432"/>
                    <a:pt x="164" y="2324"/>
                    <a:pt x="157" y="2220"/>
                  </a:cubicBezTo>
                  <a:cubicBezTo>
                    <a:pt x="157" y="2220"/>
                    <a:pt x="157" y="2220"/>
                    <a:pt x="157" y="2220"/>
                  </a:cubicBezTo>
                  <a:cubicBezTo>
                    <a:pt x="0" y="0"/>
                    <a:pt x="1247" y="534"/>
                    <a:pt x="1284" y="551"/>
                  </a:cubicBezTo>
                  <a:cubicBezTo>
                    <a:pt x="1322" y="534"/>
                    <a:pt x="2566" y="0"/>
                    <a:pt x="2413" y="2213"/>
                  </a:cubicBezTo>
                </a:path>
              </a:pathLst>
            </a:custGeom>
            <a:solidFill>
              <a:srgbClr val="FBCAAA"/>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0" name="íṩḻíḓe">
              <a:extLst>
                <a:ext uri="{FF2B5EF4-FFF2-40B4-BE49-F238E27FC236}">
                  <a16:creationId xmlns:a16="http://schemas.microsoft.com/office/drawing/2014/main" id="{A8E28CA0-A538-4261-9A95-407EF016C5FE}"/>
                </a:ext>
              </a:extLst>
            </p:cNvPr>
            <p:cNvSpPr/>
            <p:nvPr/>
          </p:nvSpPr>
          <p:spPr bwMode="gray">
            <a:xfrm>
              <a:off x="10593920" y="2387070"/>
              <a:ext cx="153154" cy="65661"/>
            </a:xfrm>
            <a:custGeom>
              <a:avLst/>
              <a:gdLst>
                <a:gd name="T0" fmla="*/ 449 w 449"/>
                <a:gd name="T1" fmla="*/ 0 h 228"/>
                <a:gd name="T2" fmla="*/ 0 w 449"/>
                <a:gd name="T3" fmla="*/ 227 h 228"/>
                <a:gd name="T4" fmla="*/ 0 w 449"/>
                <a:gd name="T5" fmla="*/ 228 h 228"/>
                <a:gd name="T6" fmla="*/ 449 w 449"/>
                <a:gd name="T7" fmla="*/ 0 h 228"/>
              </a:gdLst>
              <a:ahLst/>
              <a:cxnLst>
                <a:cxn ang="0">
                  <a:pos x="T0" y="T1"/>
                </a:cxn>
                <a:cxn ang="0">
                  <a:pos x="T2" y="T3"/>
                </a:cxn>
                <a:cxn ang="0">
                  <a:pos x="T4" y="T5"/>
                </a:cxn>
                <a:cxn ang="0">
                  <a:pos x="T6" y="T7"/>
                </a:cxn>
              </a:cxnLst>
              <a:rect l="0" t="0" r="r" b="b"/>
              <a:pathLst>
                <a:path w="449" h="228">
                  <a:moveTo>
                    <a:pt x="449" y="0"/>
                  </a:moveTo>
                  <a:cubicBezTo>
                    <a:pt x="370" y="46"/>
                    <a:pt x="191" y="148"/>
                    <a:pt x="0" y="227"/>
                  </a:cubicBezTo>
                  <a:cubicBezTo>
                    <a:pt x="0" y="227"/>
                    <a:pt x="0" y="227"/>
                    <a:pt x="0" y="228"/>
                  </a:cubicBezTo>
                  <a:cubicBezTo>
                    <a:pt x="191" y="149"/>
                    <a:pt x="370" y="46"/>
                    <a:pt x="449"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1" name="îṡlidè">
              <a:extLst>
                <a:ext uri="{FF2B5EF4-FFF2-40B4-BE49-F238E27FC236}">
                  <a16:creationId xmlns:a16="http://schemas.microsoft.com/office/drawing/2014/main" id="{B7934072-2240-4DD2-A3D2-B65FE6557CEB}"/>
                </a:ext>
              </a:extLst>
            </p:cNvPr>
            <p:cNvSpPr/>
            <p:nvPr/>
          </p:nvSpPr>
          <p:spPr bwMode="gray">
            <a:xfrm>
              <a:off x="10462451" y="2451599"/>
              <a:ext cx="131469" cy="33963"/>
            </a:xfrm>
            <a:custGeom>
              <a:avLst/>
              <a:gdLst>
                <a:gd name="T0" fmla="*/ 387 w 387"/>
                <a:gd name="T1" fmla="*/ 0 h 117"/>
                <a:gd name="T2" fmla="*/ 204 w 387"/>
                <a:gd name="T3" fmla="*/ 66 h 117"/>
                <a:gd name="T4" fmla="*/ 6 w 387"/>
                <a:gd name="T5" fmla="*/ 114 h 117"/>
                <a:gd name="T6" fmla="*/ 4 w 387"/>
                <a:gd name="T7" fmla="*/ 114 h 117"/>
                <a:gd name="T8" fmla="*/ 0 w 387"/>
                <a:gd name="T9" fmla="*/ 114 h 117"/>
                <a:gd name="T10" fmla="*/ 0 w 387"/>
                <a:gd name="T11" fmla="*/ 117 h 117"/>
                <a:gd name="T12" fmla="*/ 6 w 387"/>
                <a:gd name="T13" fmla="*/ 117 h 117"/>
                <a:gd name="T14" fmla="*/ 204 w 387"/>
                <a:gd name="T15" fmla="*/ 67 h 117"/>
                <a:gd name="T16" fmla="*/ 387 w 387"/>
                <a:gd name="T17" fmla="*/ 1 h 117"/>
                <a:gd name="T18" fmla="*/ 387 w 387"/>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117">
                  <a:moveTo>
                    <a:pt x="387" y="0"/>
                  </a:moveTo>
                  <a:cubicBezTo>
                    <a:pt x="326" y="25"/>
                    <a:pt x="264" y="48"/>
                    <a:pt x="204" y="66"/>
                  </a:cubicBezTo>
                  <a:cubicBezTo>
                    <a:pt x="204" y="66"/>
                    <a:pt x="87" y="110"/>
                    <a:pt x="6" y="114"/>
                  </a:cubicBezTo>
                  <a:cubicBezTo>
                    <a:pt x="4" y="114"/>
                    <a:pt x="4" y="114"/>
                    <a:pt x="4" y="114"/>
                  </a:cubicBezTo>
                  <a:cubicBezTo>
                    <a:pt x="3" y="114"/>
                    <a:pt x="2" y="114"/>
                    <a:pt x="0" y="114"/>
                  </a:cubicBezTo>
                  <a:cubicBezTo>
                    <a:pt x="0" y="117"/>
                    <a:pt x="0" y="117"/>
                    <a:pt x="0" y="117"/>
                  </a:cubicBezTo>
                  <a:cubicBezTo>
                    <a:pt x="6" y="117"/>
                    <a:pt x="6" y="117"/>
                    <a:pt x="6" y="117"/>
                  </a:cubicBezTo>
                  <a:cubicBezTo>
                    <a:pt x="87" y="107"/>
                    <a:pt x="204" y="67"/>
                    <a:pt x="204" y="67"/>
                  </a:cubicBezTo>
                  <a:cubicBezTo>
                    <a:pt x="264" y="49"/>
                    <a:pt x="326" y="26"/>
                    <a:pt x="387" y="1"/>
                  </a:cubicBezTo>
                  <a:cubicBezTo>
                    <a:pt x="387" y="0"/>
                    <a:pt x="387" y="0"/>
                    <a:pt x="387" y="0"/>
                  </a:cubicBezTo>
                </a:path>
              </a:pathLst>
            </a:custGeom>
            <a:solidFill>
              <a:srgbClr val="DCB29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2" name="ïS1îḑè">
              <a:extLst>
                <a:ext uri="{FF2B5EF4-FFF2-40B4-BE49-F238E27FC236}">
                  <a16:creationId xmlns:a16="http://schemas.microsoft.com/office/drawing/2014/main" id="{2883DB0F-5896-4932-82D6-4751085B69F4}"/>
                </a:ext>
              </a:extLst>
            </p:cNvPr>
            <p:cNvSpPr/>
            <p:nvPr/>
          </p:nvSpPr>
          <p:spPr bwMode="gray">
            <a:xfrm>
              <a:off x="10462451" y="1607062"/>
              <a:ext cx="416092" cy="877368"/>
            </a:xfrm>
            <a:custGeom>
              <a:avLst/>
              <a:gdLst>
                <a:gd name="T0" fmla="*/ 388 w 1225"/>
                <a:gd name="T1" fmla="*/ 0 h 3090"/>
                <a:gd name="T2" fmla="*/ 0 w 1225"/>
                <a:gd name="T3" fmla="*/ 393 h 3090"/>
                <a:gd name="T4" fmla="*/ 0 w 1225"/>
                <a:gd name="T5" fmla="*/ 3090 h 3090"/>
                <a:gd name="T6" fmla="*/ 4 w 1225"/>
                <a:gd name="T7" fmla="*/ 3090 h 3090"/>
                <a:gd name="T8" fmla="*/ 6 w 1225"/>
                <a:gd name="T9" fmla="*/ 3090 h 3090"/>
                <a:gd name="T10" fmla="*/ 204 w 1225"/>
                <a:gd name="T11" fmla="*/ 3042 h 3090"/>
                <a:gd name="T12" fmla="*/ 387 w 1225"/>
                <a:gd name="T13" fmla="*/ 2976 h 3090"/>
                <a:gd name="T14" fmla="*/ 387 w 1225"/>
                <a:gd name="T15" fmla="*/ 2976 h 3090"/>
                <a:gd name="T16" fmla="*/ 836 w 1225"/>
                <a:gd name="T17" fmla="*/ 2749 h 3090"/>
                <a:gd name="T18" fmla="*/ 878 w 1225"/>
                <a:gd name="T19" fmla="*/ 2723 h 3090"/>
                <a:gd name="T20" fmla="*/ 978 w 1225"/>
                <a:gd name="T21" fmla="*/ 2622 h 3090"/>
                <a:gd name="T22" fmla="*/ 1020 w 1225"/>
                <a:gd name="T23" fmla="*/ 2504 h 3090"/>
                <a:gd name="T24" fmla="*/ 1098 w 1225"/>
                <a:gd name="T25" fmla="*/ 2074 h 3090"/>
                <a:gd name="T26" fmla="*/ 1102 w 1225"/>
                <a:gd name="T27" fmla="*/ 2048 h 3090"/>
                <a:gd name="T28" fmla="*/ 1131 w 1225"/>
                <a:gd name="T29" fmla="*/ 1727 h 3090"/>
                <a:gd name="T30" fmla="*/ 434 w 1225"/>
                <a:gd name="T31" fmla="*/ 2 h 3090"/>
                <a:gd name="T32" fmla="*/ 388 w 1225"/>
                <a:gd name="T33" fmla="*/ 0 h 3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5" h="3090">
                  <a:moveTo>
                    <a:pt x="388" y="0"/>
                  </a:moveTo>
                  <a:cubicBezTo>
                    <a:pt x="177" y="0"/>
                    <a:pt x="0" y="175"/>
                    <a:pt x="0" y="393"/>
                  </a:cubicBezTo>
                  <a:cubicBezTo>
                    <a:pt x="0" y="3090"/>
                    <a:pt x="0" y="3090"/>
                    <a:pt x="0" y="3090"/>
                  </a:cubicBezTo>
                  <a:cubicBezTo>
                    <a:pt x="2" y="3090"/>
                    <a:pt x="3" y="3090"/>
                    <a:pt x="4" y="3090"/>
                  </a:cubicBezTo>
                  <a:cubicBezTo>
                    <a:pt x="6" y="3090"/>
                    <a:pt x="6" y="3090"/>
                    <a:pt x="6" y="3090"/>
                  </a:cubicBezTo>
                  <a:cubicBezTo>
                    <a:pt x="87" y="3086"/>
                    <a:pt x="204" y="3042"/>
                    <a:pt x="204" y="3042"/>
                  </a:cubicBezTo>
                  <a:cubicBezTo>
                    <a:pt x="264" y="3024"/>
                    <a:pt x="326" y="3001"/>
                    <a:pt x="387" y="2976"/>
                  </a:cubicBezTo>
                  <a:cubicBezTo>
                    <a:pt x="387" y="2976"/>
                    <a:pt x="387" y="2976"/>
                    <a:pt x="387" y="2976"/>
                  </a:cubicBezTo>
                  <a:cubicBezTo>
                    <a:pt x="578" y="2897"/>
                    <a:pt x="757" y="2795"/>
                    <a:pt x="836" y="2749"/>
                  </a:cubicBezTo>
                  <a:cubicBezTo>
                    <a:pt x="863" y="2733"/>
                    <a:pt x="878" y="2723"/>
                    <a:pt x="878" y="2723"/>
                  </a:cubicBezTo>
                  <a:cubicBezTo>
                    <a:pt x="924" y="2701"/>
                    <a:pt x="956" y="2660"/>
                    <a:pt x="978" y="2622"/>
                  </a:cubicBezTo>
                  <a:cubicBezTo>
                    <a:pt x="999" y="2585"/>
                    <a:pt x="1013" y="2545"/>
                    <a:pt x="1020" y="2504"/>
                  </a:cubicBezTo>
                  <a:cubicBezTo>
                    <a:pt x="1098" y="2074"/>
                    <a:pt x="1098" y="2074"/>
                    <a:pt x="1098" y="2074"/>
                  </a:cubicBezTo>
                  <a:cubicBezTo>
                    <a:pt x="1100" y="2066"/>
                    <a:pt x="1101" y="2057"/>
                    <a:pt x="1102" y="2048"/>
                  </a:cubicBezTo>
                  <a:cubicBezTo>
                    <a:pt x="1115" y="1935"/>
                    <a:pt x="1124" y="1828"/>
                    <a:pt x="1131" y="1727"/>
                  </a:cubicBezTo>
                  <a:cubicBezTo>
                    <a:pt x="1225" y="367"/>
                    <a:pt x="792" y="45"/>
                    <a:pt x="434" y="2"/>
                  </a:cubicBezTo>
                  <a:cubicBezTo>
                    <a:pt x="419" y="0"/>
                    <a:pt x="403" y="0"/>
                    <a:pt x="388" y="0"/>
                  </a:cubicBezTo>
                </a:path>
              </a:pathLst>
            </a:custGeom>
            <a:solidFill>
              <a:srgbClr val="E9BC9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3" name="iŝḷiḍé">
              <a:extLst>
                <a:ext uri="{FF2B5EF4-FFF2-40B4-BE49-F238E27FC236}">
                  <a16:creationId xmlns:a16="http://schemas.microsoft.com/office/drawing/2014/main" id="{F70BCDC9-D171-41A6-AA9E-963C33BF862B}"/>
                </a:ext>
              </a:extLst>
            </p:cNvPr>
            <p:cNvSpPr/>
            <p:nvPr/>
          </p:nvSpPr>
          <p:spPr bwMode="gray">
            <a:xfrm>
              <a:off x="9988080" y="1360267"/>
              <a:ext cx="947387" cy="757366"/>
            </a:xfrm>
            <a:custGeom>
              <a:avLst/>
              <a:gdLst>
                <a:gd name="T0" fmla="*/ 2549 w 2783"/>
                <a:gd name="T1" fmla="*/ 2634 h 2668"/>
                <a:gd name="T2" fmla="*/ 2520 w 2783"/>
                <a:gd name="T3" fmla="*/ 2668 h 2668"/>
                <a:gd name="T4" fmla="*/ 2476 w 2783"/>
                <a:gd name="T5" fmla="*/ 1984 h 2668"/>
                <a:gd name="T6" fmla="*/ 2281 w 2783"/>
                <a:gd name="T7" fmla="*/ 1615 h 2668"/>
                <a:gd name="T8" fmla="*/ 2113 w 2783"/>
                <a:gd name="T9" fmla="*/ 1108 h 2668"/>
                <a:gd name="T10" fmla="*/ 1242 w 2783"/>
                <a:gd name="T11" fmla="*/ 1459 h 2668"/>
                <a:gd name="T12" fmla="*/ 526 w 2783"/>
                <a:gd name="T13" fmla="*/ 1242 h 2668"/>
                <a:gd name="T14" fmla="*/ 511 w 2783"/>
                <a:gd name="T15" fmla="*/ 1567 h 2668"/>
                <a:gd name="T16" fmla="*/ 263 w 2783"/>
                <a:gd name="T17" fmla="*/ 2112 h 2668"/>
                <a:gd name="T18" fmla="*/ 269 w 2783"/>
                <a:gd name="T19" fmla="*/ 2606 h 2668"/>
                <a:gd name="T20" fmla="*/ 174 w 2783"/>
                <a:gd name="T21" fmla="*/ 2510 h 2668"/>
                <a:gd name="T22" fmla="*/ 66 w 2783"/>
                <a:gd name="T23" fmla="*/ 2260 h 2668"/>
                <a:gd name="T24" fmla="*/ 57 w 2783"/>
                <a:gd name="T25" fmla="*/ 1324 h 2668"/>
                <a:gd name="T26" fmla="*/ 215 w 2783"/>
                <a:gd name="T27" fmla="*/ 910 h 2668"/>
                <a:gd name="T28" fmla="*/ 83 w 2783"/>
                <a:gd name="T29" fmla="*/ 225 h 2668"/>
                <a:gd name="T30" fmla="*/ 513 w 2783"/>
                <a:gd name="T31" fmla="*/ 459 h 2668"/>
                <a:gd name="T32" fmla="*/ 404 w 2783"/>
                <a:gd name="T33" fmla="*/ 35 h 2668"/>
                <a:gd name="T34" fmla="*/ 924 w 2783"/>
                <a:gd name="T35" fmla="*/ 180 h 2668"/>
                <a:gd name="T36" fmla="*/ 1204 w 2783"/>
                <a:gd name="T37" fmla="*/ 116 h 2668"/>
                <a:gd name="T38" fmla="*/ 1348 w 2783"/>
                <a:gd name="T39" fmla="*/ 73 h 2668"/>
                <a:gd name="T40" fmla="*/ 2133 w 2783"/>
                <a:gd name="T41" fmla="*/ 255 h 2668"/>
                <a:gd name="T42" fmla="*/ 2312 w 2783"/>
                <a:gd name="T43" fmla="*/ 595 h 2668"/>
                <a:gd name="T44" fmla="*/ 2746 w 2783"/>
                <a:gd name="T45" fmla="*/ 1436 h 2668"/>
                <a:gd name="T46" fmla="*/ 2735 w 2783"/>
                <a:gd name="T47" fmla="*/ 2166 h 2668"/>
                <a:gd name="T48" fmla="*/ 2630 w 2783"/>
                <a:gd name="T49" fmla="*/ 2510 h 2668"/>
                <a:gd name="T50" fmla="*/ 2549 w 2783"/>
                <a:gd name="T51" fmla="*/ 2634 h 2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83" h="2668">
                  <a:moveTo>
                    <a:pt x="2549" y="2634"/>
                  </a:moveTo>
                  <a:cubicBezTo>
                    <a:pt x="2520" y="2668"/>
                    <a:pt x="2520" y="2668"/>
                    <a:pt x="2520" y="2668"/>
                  </a:cubicBezTo>
                  <a:cubicBezTo>
                    <a:pt x="2520" y="2668"/>
                    <a:pt x="2510" y="2121"/>
                    <a:pt x="2476" y="1984"/>
                  </a:cubicBezTo>
                  <a:cubicBezTo>
                    <a:pt x="2476" y="1984"/>
                    <a:pt x="2400" y="1675"/>
                    <a:pt x="2281" y="1615"/>
                  </a:cubicBezTo>
                  <a:cubicBezTo>
                    <a:pt x="2281" y="1615"/>
                    <a:pt x="2385" y="1234"/>
                    <a:pt x="2113" y="1108"/>
                  </a:cubicBezTo>
                  <a:cubicBezTo>
                    <a:pt x="2113" y="1108"/>
                    <a:pt x="1782" y="1461"/>
                    <a:pt x="1242" y="1459"/>
                  </a:cubicBezTo>
                  <a:cubicBezTo>
                    <a:pt x="1242" y="1459"/>
                    <a:pt x="866" y="1489"/>
                    <a:pt x="526" y="1242"/>
                  </a:cubicBezTo>
                  <a:cubicBezTo>
                    <a:pt x="526" y="1242"/>
                    <a:pt x="445" y="1383"/>
                    <a:pt x="511" y="1567"/>
                  </a:cubicBezTo>
                  <a:cubicBezTo>
                    <a:pt x="511" y="1567"/>
                    <a:pt x="291" y="1812"/>
                    <a:pt x="263" y="2112"/>
                  </a:cubicBezTo>
                  <a:cubicBezTo>
                    <a:pt x="263" y="2112"/>
                    <a:pt x="252" y="2505"/>
                    <a:pt x="269" y="2606"/>
                  </a:cubicBezTo>
                  <a:cubicBezTo>
                    <a:pt x="269" y="2606"/>
                    <a:pt x="249" y="2597"/>
                    <a:pt x="174" y="2510"/>
                  </a:cubicBezTo>
                  <a:cubicBezTo>
                    <a:pt x="112" y="2440"/>
                    <a:pt x="87" y="2350"/>
                    <a:pt x="66" y="2260"/>
                  </a:cubicBezTo>
                  <a:cubicBezTo>
                    <a:pt x="1" y="1980"/>
                    <a:pt x="0" y="1552"/>
                    <a:pt x="57" y="1324"/>
                  </a:cubicBezTo>
                  <a:cubicBezTo>
                    <a:pt x="57" y="1324"/>
                    <a:pt x="141" y="940"/>
                    <a:pt x="215" y="910"/>
                  </a:cubicBezTo>
                  <a:cubicBezTo>
                    <a:pt x="215" y="910"/>
                    <a:pt x="47" y="365"/>
                    <a:pt x="83" y="225"/>
                  </a:cubicBezTo>
                  <a:cubicBezTo>
                    <a:pt x="83" y="225"/>
                    <a:pt x="182" y="491"/>
                    <a:pt x="513" y="459"/>
                  </a:cubicBezTo>
                  <a:cubicBezTo>
                    <a:pt x="513" y="459"/>
                    <a:pt x="372" y="254"/>
                    <a:pt x="404" y="35"/>
                  </a:cubicBezTo>
                  <a:cubicBezTo>
                    <a:pt x="404" y="35"/>
                    <a:pt x="656" y="232"/>
                    <a:pt x="924" y="180"/>
                  </a:cubicBezTo>
                  <a:cubicBezTo>
                    <a:pt x="924" y="180"/>
                    <a:pt x="1094" y="160"/>
                    <a:pt x="1204" y="116"/>
                  </a:cubicBezTo>
                  <a:cubicBezTo>
                    <a:pt x="1250" y="97"/>
                    <a:pt x="1298" y="82"/>
                    <a:pt x="1348" y="73"/>
                  </a:cubicBezTo>
                  <a:cubicBezTo>
                    <a:pt x="1536" y="38"/>
                    <a:pt x="1939" y="0"/>
                    <a:pt x="2133" y="255"/>
                  </a:cubicBezTo>
                  <a:cubicBezTo>
                    <a:pt x="2133" y="255"/>
                    <a:pt x="2287" y="424"/>
                    <a:pt x="2312" y="595"/>
                  </a:cubicBezTo>
                  <a:cubicBezTo>
                    <a:pt x="2312" y="595"/>
                    <a:pt x="2726" y="901"/>
                    <a:pt x="2746" y="1436"/>
                  </a:cubicBezTo>
                  <a:cubicBezTo>
                    <a:pt x="2746" y="1436"/>
                    <a:pt x="2783" y="1824"/>
                    <a:pt x="2735" y="2166"/>
                  </a:cubicBezTo>
                  <a:cubicBezTo>
                    <a:pt x="2718" y="2286"/>
                    <a:pt x="2683" y="2401"/>
                    <a:pt x="2630" y="2510"/>
                  </a:cubicBezTo>
                  <a:cubicBezTo>
                    <a:pt x="2608" y="2554"/>
                    <a:pt x="2581" y="2596"/>
                    <a:pt x="2549" y="26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4" name="iṥľîḓê">
              <a:extLst>
                <a:ext uri="{FF2B5EF4-FFF2-40B4-BE49-F238E27FC236}">
                  <a16:creationId xmlns:a16="http://schemas.microsoft.com/office/drawing/2014/main" id="{1E4E10E6-8C6C-4F5C-BA46-1FF0D1A160FB}"/>
                </a:ext>
              </a:extLst>
            </p:cNvPr>
            <p:cNvSpPr/>
            <p:nvPr/>
          </p:nvSpPr>
          <p:spPr bwMode="gray">
            <a:xfrm>
              <a:off x="10046359" y="1488193"/>
              <a:ext cx="527230" cy="352079"/>
            </a:xfrm>
            <a:custGeom>
              <a:avLst/>
              <a:gdLst>
                <a:gd name="T0" fmla="*/ 0 w 1547"/>
                <a:gd name="T1" fmla="*/ 0 h 1238"/>
                <a:gd name="T2" fmla="*/ 1547 w 1547"/>
                <a:gd name="T3" fmla="*/ 794 h 1238"/>
                <a:gd name="T4" fmla="*/ 0 w 1547"/>
                <a:gd name="T5" fmla="*/ 0 h 1238"/>
              </a:gdLst>
              <a:ahLst/>
              <a:cxnLst>
                <a:cxn ang="0">
                  <a:pos x="T0" y="T1"/>
                </a:cxn>
                <a:cxn ang="0">
                  <a:pos x="T2" y="T3"/>
                </a:cxn>
                <a:cxn ang="0">
                  <a:pos x="T4" y="T5"/>
                </a:cxn>
              </a:cxnLst>
              <a:rect l="0" t="0" r="r" b="b"/>
              <a:pathLst>
                <a:path w="1547" h="1238">
                  <a:moveTo>
                    <a:pt x="0" y="0"/>
                  </a:moveTo>
                  <a:cubicBezTo>
                    <a:pt x="0" y="0"/>
                    <a:pt x="333" y="1238"/>
                    <a:pt x="1547" y="794"/>
                  </a:cubicBezTo>
                  <a:cubicBezTo>
                    <a:pt x="1547" y="794"/>
                    <a:pt x="350" y="875"/>
                    <a:pt x="0" y="0"/>
                  </a:cubicBezTo>
                  <a:close/>
                </a:path>
              </a:pathLst>
            </a:custGeom>
            <a:solidFill>
              <a:schemeClr val="tx1">
                <a:lumMod val="85000"/>
                <a:lumOff val="15000"/>
              </a:schemeClr>
            </a:solidFill>
            <a:ln w="9525">
              <a:noFill/>
              <a:round/>
              <a:headEnd/>
              <a:tailEnd/>
            </a:ln>
          </p:spPr>
          <p:txBody>
            <a:bodyPr wrap="square" anchor="ctr">
              <a:noAutofit/>
            </a:bodyPr>
            <a:lstStyle/>
            <a:p>
              <a:pPr algn="ctr"/>
              <a:endParaRPr>
                <a:latin typeface="Huawei Sans" panose="020C0503030203020204" pitchFamily="34" charset="0"/>
              </a:endParaRPr>
            </a:p>
          </p:txBody>
        </p:sp>
        <p:sp>
          <p:nvSpPr>
            <p:cNvPr id="845" name="íSḷïďé">
              <a:extLst>
                <a:ext uri="{FF2B5EF4-FFF2-40B4-BE49-F238E27FC236}">
                  <a16:creationId xmlns:a16="http://schemas.microsoft.com/office/drawing/2014/main" id="{C98B7E5F-1041-4822-97D8-7E4AA4D98406}"/>
                </a:ext>
              </a:extLst>
            </p:cNvPr>
            <p:cNvSpPr/>
            <p:nvPr/>
          </p:nvSpPr>
          <p:spPr bwMode="gray">
            <a:xfrm>
              <a:off x="10427212" y="2168577"/>
              <a:ext cx="74544" cy="23774"/>
            </a:xfrm>
            <a:custGeom>
              <a:avLst/>
              <a:gdLst>
                <a:gd name="T0" fmla="*/ 153 w 221"/>
                <a:gd name="T1" fmla="*/ 37 h 83"/>
                <a:gd name="T2" fmla="*/ 111 w 221"/>
                <a:gd name="T3" fmla="*/ 56 h 83"/>
                <a:gd name="T4" fmla="*/ 68 w 221"/>
                <a:gd name="T5" fmla="*/ 37 h 83"/>
                <a:gd name="T6" fmla="*/ 0 w 221"/>
                <a:gd name="T7" fmla="*/ 48 h 83"/>
                <a:gd name="T8" fmla="*/ 70 w 221"/>
                <a:gd name="T9" fmla="*/ 65 h 83"/>
                <a:gd name="T10" fmla="*/ 111 w 221"/>
                <a:gd name="T11" fmla="*/ 82 h 83"/>
                <a:gd name="T12" fmla="*/ 151 w 221"/>
                <a:gd name="T13" fmla="*/ 65 h 83"/>
                <a:gd name="T14" fmla="*/ 221 w 221"/>
                <a:gd name="T15" fmla="*/ 48 h 83"/>
                <a:gd name="T16" fmla="*/ 153 w 221"/>
                <a:gd name="T17"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83">
                  <a:moveTo>
                    <a:pt x="153" y="37"/>
                  </a:moveTo>
                  <a:cubicBezTo>
                    <a:pt x="153" y="37"/>
                    <a:pt x="136" y="57"/>
                    <a:pt x="111" y="56"/>
                  </a:cubicBezTo>
                  <a:cubicBezTo>
                    <a:pt x="85" y="57"/>
                    <a:pt x="68" y="37"/>
                    <a:pt x="68" y="37"/>
                  </a:cubicBezTo>
                  <a:cubicBezTo>
                    <a:pt x="9" y="0"/>
                    <a:pt x="0" y="48"/>
                    <a:pt x="0" y="48"/>
                  </a:cubicBezTo>
                  <a:cubicBezTo>
                    <a:pt x="3" y="77"/>
                    <a:pt x="70" y="65"/>
                    <a:pt x="70" y="65"/>
                  </a:cubicBezTo>
                  <a:cubicBezTo>
                    <a:pt x="83" y="79"/>
                    <a:pt x="98" y="83"/>
                    <a:pt x="111" y="82"/>
                  </a:cubicBezTo>
                  <a:cubicBezTo>
                    <a:pt x="123" y="83"/>
                    <a:pt x="138" y="79"/>
                    <a:pt x="151" y="65"/>
                  </a:cubicBezTo>
                  <a:cubicBezTo>
                    <a:pt x="151" y="65"/>
                    <a:pt x="218" y="77"/>
                    <a:pt x="221" y="48"/>
                  </a:cubicBezTo>
                  <a:cubicBezTo>
                    <a:pt x="221" y="48"/>
                    <a:pt x="212" y="0"/>
                    <a:pt x="153" y="37"/>
                  </a:cubicBezTo>
                  <a:close/>
                </a:path>
              </a:pathLst>
            </a:custGeom>
            <a:solidFill>
              <a:srgbClr val="B8926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6" name="ïśḻïḑè">
              <a:extLst>
                <a:ext uri="{FF2B5EF4-FFF2-40B4-BE49-F238E27FC236}">
                  <a16:creationId xmlns:a16="http://schemas.microsoft.com/office/drawing/2014/main" id="{96E77C9A-BFAE-4792-BD29-8F95A239A4AC}"/>
                </a:ext>
              </a:extLst>
            </p:cNvPr>
            <p:cNvSpPr/>
            <p:nvPr/>
          </p:nvSpPr>
          <p:spPr bwMode="gray">
            <a:xfrm>
              <a:off x="10188671" y="1950084"/>
              <a:ext cx="165352" cy="76982"/>
            </a:xfrm>
            <a:prstGeom prst="ellipse">
              <a:avLst/>
            </a:prstGeom>
            <a:solidFill>
              <a:srgbClr val="F7FC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7" name="îṡḷiďè">
              <a:extLst>
                <a:ext uri="{FF2B5EF4-FFF2-40B4-BE49-F238E27FC236}">
                  <a16:creationId xmlns:a16="http://schemas.microsoft.com/office/drawing/2014/main" id="{0805D7D1-479B-4A8E-A9FD-8B0CB8FE84C6}"/>
                </a:ext>
              </a:extLst>
            </p:cNvPr>
            <p:cNvSpPr/>
            <p:nvPr/>
          </p:nvSpPr>
          <p:spPr bwMode="gray">
            <a:xfrm>
              <a:off x="10240174" y="1962537"/>
              <a:ext cx="62346" cy="52076"/>
            </a:xfrm>
            <a:prstGeom prst="ellipse">
              <a:avLst/>
            </a:prstGeom>
            <a:solidFill>
              <a:srgbClr val="4A434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8" name="íṥļïḑé">
              <a:extLst>
                <a:ext uri="{FF2B5EF4-FFF2-40B4-BE49-F238E27FC236}">
                  <a16:creationId xmlns:a16="http://schemas.microsoft.com/office/drawing/2014/main" id="{809F8AB7-417E-49E3-977F-09C5246E2240}"/>
                </a:ext>
              </a:extLst>
            </p:cNvPr>
            <p:cNvSpPr/>
            <p:nvPr/>
          </p:nvSpPr>
          <p:spPr bwMode="gray">
            <a:xfrm>
              <a:off x="10269992" y="1972726"/>
              <a:ext cx="20330" cy="169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49" name="ïś1iḋè">
              <a:extLst>
                <a:ext uri="{FF2B5EF4-FFF2-40B4-BE49-F238E27FC236}">
                  <a16:creationId xmlns:a16="http://schemas.microsoft.com/office/drawing/2014/main" id="{DF9D1614-0B78-4091-8BD1-5369D641DDDD}"/>
                </a:ext>
              </a:extLst>
            </p:cNvPr>
            <p:cNvSpPr/>
            <p:nvPr/>
          </p:nvSpPr>
          <p:spPr bwMode="gray">
            <a:xfrm>
              <a:off x="10565457" y="1948952"/>
              <a:ext cx="165352" cy="76982"/>
            </a:xfrm>
            <a:prstGeom prst="ellipse">
              <a:avLst/>
            </a:prstGeom>
            <a:solidFill>
              <a:srgbClr val="F7FC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0" name="îšļíḓe">
              <a:extLst>
                <a:ext uri="{FF2B5EF4-FFF2-40B4-BE49-F238E27FC236}">
                  <a16:creationId xmlns:a16="http://schemas.microsoft.com/office/drawing/2014/main" id="{6763D038-D64B-4BA5-AE4D-F66353BF88E0}"/>
                </a:ext>
              </a:extLst>
            </p:cNvPr>
            <p:cNvSpPr/>
            <p:nvPr/>
          </p:nvSpPr>
          <p:spPr bwMode="gray">
            <a:xfrm>
              <a:off x="10616961" y="1961405"/>
              <a:ext cx="62346" cy="52076"/>
            </a:xfrm>
            <a:prstGeom prst="ellipse">
              <a:avLst/>
            </a:prstGeom>
            <a:solidFill>
              <a:srgbClr val="4A4342"/>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1" name="îşlîḓè">
              <a:extLst>
                <a:ext uri="{FF2B5EF4-FFF2-40B4-BE49-F238E27FC236}">
                  <a16:creationId xmlns:a16="http://schemas.microsoft.com/office/drawing/2014/main" id="{0A4115D5-A0E7-4071-A20C-961B51707E33}"/>
                </a:ext>
              </a:extLst>
            </p:cNvPr>
            <p:cNvSpPr/>
            <p:nvPr/>
          </p:nvSpPr>
          <p:spPr bwMode="gray">
            <a:xfrm>
              <a:off x="10646779" y="1971594"/>
              <a:ext cx="21685" cy="1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2" name="í$líḋê">
              <a:extLst>
                <a:ext uri="{FF2B5EF4-FFF2-40B4-BE49-F238E27FC236}">
                  <a16:creationId xmlns:a16="http://schemas.microsoft.com/office/drawing/2014/main" id="{B8DC237B-5502-4EE3-A89A-E1B967CFF9A2}"/>
                </a:ext>
              </a:extLst>
            </p:cNvPr>
            <p:cNvSpPr/>
            <p:nvPr/>
          </p:nvSpPr>
          <p:spPr bwMode="gray">
            <a:xfrm>
              <a:off x="10131746" y="1870838"/>
              <a:ext cx="262938" cy="70189"/>
            </a:xfrm>
            <a:custGeom>
              <a:avLst/>
              <a:gdLst>
                <a:gd name="T0" fmla="*/ 0 w 771"/>
                <a:gd name="T1" fmla="*/ 247 h 247"/>
                <a:gd name="T2" fmla="*/ 261 w 771"/>
                <a:gd name="T3" fmla="*/ 47 h 247"/>
                <a:gd name="T4" fmla="*/ 771 w 771"/>
                <a:gd name="T5" fmla="*/ 207 h 247"/>
                <a:gd name="T6" fmla="*/ 431 w 771"/>
                <a:gd name="T7" fmla="*/ 166 h 247"/>
                <a:gd name="T8" fmla="*/ 352 w 771"/>
                <a:gd name="T9" fmla="*/ 164 h 247"/>
                <a:gd name="T10" fmla="*/ 0 w 771"/>
                <a:gd name="T11" fmla="*/ 247 h 247"/>
              </a:gdLst>
              <a:ahLst/>
              <a:cxnLst>
                <a:cxn ang="0">
                  <a:pos x="T0" y="T1"/>
                </a:cxn>
                <a:cxn ang="0">
                  <a:pos x="T2" y="T3"/>
                </a:cxn>
                <a:cxn ang="0">
                  <a:pos x="T4" y="T5"/>
                </a:cxn>
                <a:cxn ang="0">
                  <a:pos x="T6" y="T7"/>
                </a:cxn>
                <a:cxn ang="0">
                  <a:pos x="T8" y="T9"/>
                </a:cxn>
                <a:cxn ang="0">
                  <a:pos x="T10" y="T11"/>
                </a:cxn>
              </a:cxnLst>
              <a:rect l="0" t="0" r="r" b="b"/>
              <a:pathLst>
                <a:path w="771" h="247">
                  <a:moveTo>
                    <a:pt x="0" y="247"/>
                  </a:moveTo>
                  <a:cubicBezTo>
                    <a:pt x="0" y="247"/>
                    <a:pt x="45" y="74"/>
                    <a:pt x="261" y="47"/>
                  </a:cubicBezTo>
                  <a:cubicBezTo>
                    <a:pt x="261" y="47"/>
                    <a:pt x="694" y="0"/>
                    <a:pt x="771" y="207"/>
                  </a:cubicBezTo>
                  <a:cubicBezTo>
                    <a:pt x="431" y="166"/>
                    <a:pt x="431" y="166"/>
                    <a:pt x="431" y="166"/>
                  </a:cubicBezTo>
                  <a:cubicBezTo>
                    <a:pt x="405" y="163"/>
                    <a:pt x="378" y="162"/>
                    <a:pt x="352" y="164"/>
                  </a:cubicBezTo>
                  <a:cubicBezTo>
                    <a:pt x="280" y="169"/>
                    <a:pt x="131" y="186"/>
                    <a:pt x="0" y="24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3" name="ïšļïḋè">
              <a:extLst>
                <a:ext uri="{FF2B5EF4-FFF2-40B4-BE49-F238E27FC236}">
                  <a16:creationId xmlns:a16="http://schemas.microsoft.com/office/drawing/2014/main" id="{4B6D9E12-4753-4814-B347-B258B07E0FC4}"/>
                </a:ext>
              </a:extLst>
            </p:cNvPr>
            <p:cNvSpPr/>
            <p:nvPr/>
          </p:nvSpPr>
          <p:spPr bwMode="gray">
            <a:xfrm>
              <a:off x="10516665" y="1870838"/>
              <a:ext cx="262938" cy="70189"/>
            </a:xfrm>
            <a:custGeom>
              <a:avLst/>
              <a:gdLst>
                <a:gd name="T0" fmla="*/ 771 w 771"/>
                <a:gd name="T1" fmla="*/ 247 h 247"/>
                <a:gd name="T2" fmla="*/ 510 w 771"/>
                <a:gd name="T3" fmla="*/ 47 h 247"/>
                <a:gd name="T4" fmla="*/ 0 w 771"/>
                <a:gd name="T5" fmla="*/ 207 h 247"/>
                <a:gd name="T6" fmla="*/ 339 w 771"/>
                <a:gd name="T7" fmla="*/ 166 h 247"/>
                <a:gd name="T8" fmla="*/ 418 w 771"/>
                <a:gd name="T9" fmla="*/ 164 h 247"/>
                <a:gd name="T10" fmla="*/ 771 w 771"/>
                <a:gd name="T11" fmla="*/ 247 h 247"/>
              </a:gdLst>
              <a:ahLst/>
              <a:cxnLst>
                <a:cxn ang="0">
                  <a:pos x="T0" y="T1"/>
                </a:cxn>
                <a:cxn ang="0">
                  <a:pos x="T2" y="T3"/>
                </a:cxn>
                <a:cxn ang="0">
                  <a:pos x="T4" y="T5"/>
                </a:cxn>
                <a:cxn ang="0">
                  <a:pos x="T6" y="T7"/>
                </a:cxn>
                <a:cxn ang="0">
                  <a:pos x="T8" y="T9"/>
                </a:cxn>
                <a:cxn ang="0">
                  <a:pos x="T10" y="T11"/>
                </a:cxn>
              </a:cxnLst>
              <a:rect l="0" t="0" r="r" b="b"/>
              <a:pathLst>
                <a:path w="771" h="247">
                  <a:moveTo>
                    <a:pt x="771" y="247"/>
                  </a:moveTo>
                  <a:cubicBezTo>
                    <a:pt x="771" y="247"/>
                    <a:pt x="726" y="74"/>
                    <a:pt x="510" y="47"/>
                  </a:cubicBezTo>
                  <a:cubicBezTo>
                    <a:pt x="510" y="47"/>
                    <a:pt x="76" y="0"/>
                    <a:pt x="0" y="207"/>
                  </a:cubicBezTo>
                  <a:cubicBezTo>
                    <a:pt x="339" y="166"/>
                    <a:pt x="339" y="166"/>
                    <a:pt x="339" y="166"/>
                  </a:cubicBezTo>
                  <a:cubicBezTo>
                    <a:pt x="366" y="163"/>
                    <a:pt x="392" y="162"/>
                    <a:pt x="418" y="164"/>
                  </a:cubicBezTo>
                  <a:cubicBezTo>
                    <a:pt x="491" y="169"/>
                    <a:pt x="640" y="186"/>
                    <a:pt x="771" y="24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4" name="íṥľidé">
              <a:extLst>
                <a:ext uri="{FF2B5EF4-FFF2-40B4-BE49-F238E27FC236}">
                  <a16:creationId xmlns:a16="http://schemas.microsoft.com/office/drawing/2014/main" id="{B2093F8B-E89A-4546-9BF4-21621D889363}"/>
                </a:ext>
              </a:extLst>
            </p:cNvPr>
            <p:cNvSpPr/>
            <p:nvPr/>
          </p:nvSpPr>
          <p:spPr bwMode="gray">
            <a:xfrm rot="10800000">
              <a:off x="10341825" y="2268201"/>
              <a:ext cx="239896" cy="92831"/>
            </a:xfrm>
            <a:custGeom>
              <a:avLst/>
              <a:gdLst>
                <a:gd name="T0" fmla="*/ 354 w 705"/>
                <a:gd name="T1" fmla="*/ 0 h 327"/>
                <a:gd name="T2" fmla="*/ 0 w 705"/>
                <a:gd name="T3" fmla="*/ 327 h 327"/>
                <a:gd name="T4" fmla="*/ 705 w 705"/>
                <a:gd name="T5" fmla="*/ 327 h 327"/>
                <a:gd name="T6" fmla="*/ 354 w 705"/>
                <a:gd name="T7" fmla="*/ 0 h 327"/>
              </a:gdLst>
              <a:ahLst/>
              <a:cxnLst>
                <a:cxn ang="0">
                  <a:pos x="T0" y="T1"/>
                </a:cxn>
                <a:cxn ang="0">
                  <a:pos x="T2" y="T3"/>
                </a:cxn>
                <a:cxn ang="0">
                  <a:pos x="T4" y="T5"/>
                </a:cxn>
                <a:cxn ang="0">
                  <a:pos x="T6" y="T7"/>
                </a:cxn>
              </a:cxnLst>
              <a:rect l="0" t="0" r="r" b="b"/>
              <a:pathLst>
                <a:path w="705" h="327">
                  <a:moveTo>
                    <a:pt x="354" y="0"/>
                  </a:moveTo>
                  <a:cubicBezTo>
                    <a:pt x="222" y="2"/>
                    <a:pt x="60" y="131"/>
                    <a:pt x="0" y="327"/>
                  </a:cubicBezTo>
                  <a:cubicBezTo>
                    <a:pt x="705" y="327"/>
                    <a:pt x="705" y="327"/>
                    <a:pt x="705" y="327"/>
                  </a:cubicBezTo>
                  <a:cubicBezTo>
                    <a:pt x="644" y="147"/>
                    <a:pt x="481" y="2"/>
                    <a:pt x="3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5" name="íṣ1îdé">
              <a:extLst>
                <a:ext uri="{FF2B5EF4-FFF2-40B4-BE49-F238E27FC236}">
                  <a16:creationId xmlns:a16="http://schemas.microsoft.com/office/drawing/2014/main" id="{12F46C2C-9328-4C0E-AA81-D1674BE4852E}"/>
                </a:ext>
              </a:extLst>
            </p:cNvPr>
            <p:cNvSpPr/>
            <p:nvPr/>
          </p:nvSpPr>
          <p:spPr bwMode="gray">
            <a:xfrm rot="10800000">
              <a:off x="10335049" y="2265937"/>
              <a:ext cx="254805" cy="101888"/>
            </a:xfrm>
            <a:custGeom>
              <a:avLst/>
              <a:gdLst>
                <a:gd name="T0" fmla="*/ 3 w 748"/>
                <a:gd name="T1" fmla="*/ 354 h 359"/>
                <a:gd name="T2" fmla="*/ 13 w 748"/>
                <a:gd name="T3" fmla="*/ 359 h 359"/>
                <a:gd name="T4" fmla="*/ 734 w 748"/>
                <a:gd name="T5" fmla="*/ 359 h 359"/>
                <a:gd name="T6" fmla="*/ 744 w 748"/>
                <a:gd name="T7" fmla="*/ 354 h 359"/>
                <a:gd name="T8" fmla="*/ 747 w 748"/>
                <a:gd name="T9" fmla="*/ 343 h 359"/>
                <a:gd name="T10" fmla="*/ 375 w 748"/>
                <a:gd name="T11" fmla="*/ 0 h 359"/>
                <a:gd name="T12" fmla="*/ 0 w 748"/>
                <a:gd name="T13" fmla="*/ 343 h 359"/>
                <a:gd name="T14" fmla="*/ 3 w 748"/>
                <a:gd name="T15" fmla="*/ 354 h 359"/>
                <a:gd name="T16" fmla="*/ 375 w 748"/>
                <a:gd name="T17" fmla="*/ 25 h 359"/>
                <a:gd name="T18" fmla="*/ 718 w 748"/>
                <a:gd name="T19" fmla="*/ 334 h 359"/>
                <a:gd name="T20" fmla="*/ 29 w 748"/>
                <a:gd name="T21" fmla="*/ 334 h 359"/>
                <a:gd name="T22" fmla="*/ 375 w 748"/>
                <a:gd name="T23" fmla="*/ 2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8" h="359">
                  <a:moveTo>
                    <a:pt x="3" y="354"/>
                  </a:moveTo>
                  <a:cubicBezTo>
                    <a:pt x="5" y="357"/>
                    <a:pt x="9" y="359"/>
                    <a:pt x="13" y="359"/>
                  </a:cubicBezTo>
                  <a:cubicBezTo>
                    <a:pt x="734" y="359"/>
                    <a:pt x="734" y="359"/>
                    <a:pt x="734" y="359"/>
                  </a:cubicBezTo>
                  <a:cubicBezTo>
                    <a:pt x="738" y="359"/>
                    <a:pt x="742" y="357"/>
                    <a:pt x="744" y="354"/>
                  </a:cubicBezTo>
                  <a:cubicBezTo>
                    <a:pt x="747" y="351"/>
                    <a:pt x="748" y="347"/>
                    <a:pt x="747" y="343"/>
                  </a:cubicBezTo>
                  <a:cubicBezTo>
                    <a:pt x="688" y="122"/>
                    <a:pt x="511" y="1"/>
                    <a:pt x="375" y="0"/>
                  </a:cubicBezTo>
                  <a:cubicBezTo>
                    <a:pt x="232" y="1"/>
                    <a:pt x="58" y="120"/>
                    <a:pt x="0" y="343"/>
                  </a:cubicBezTo>
                  <a:cubicBezTo>
                    <a:pt x="0" y="347"/>
                    <a:pt x="0" y="351"/>
                    <a:pt x="3" y="354"/>
                  </a:cubicBezTo>
                  <a:close/>
                  <a:moveTo>
                    <a:pt x="375" y="25"/>
                  </a:moveTo>
                  <a:cubicBezTo>
                    <a:pt x="499" y="27"/>
                    <a:pt x="658" y="135"/>
                    <a:pt x="718" y="334"/>
                  </a:cubicBezTo>
                  <a:cubicBezTo>
                    <a:pt x="29" y="334"/>
                    <a:pt x="29" y="334"/>
                    <a:pt x="29" y="334"/>
                  </a:cubicBezTo>
                  <a:cubicBezTo>
                    <a:pt x="87" y="133"/>
                    <a:pt x="246" y="27"/>
                    <a:pt x="375" y="25"/>
                  </a:cubicBezTo>
                  <a:close/>
                </a:path>
              </a:pathLst>
            </a:custGeom>
            <a:solidFill>
              <a:srgbClr val="E2415D"/>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6" name="ïśļîḑê">
              <a:extLst>
                <a:ext uri="{FF2B5EF4-FFF2-40B4-BE49-F238E27FC236}">
                  <a16:creationId xmlns:a16="http://schemas.microsoft.com/office/drawing/2014/main" id="{0B160DD7-9BDF-4A64-9C08-4C0864F5EE09}"/>
                </a:ext>
              </a:extLst>
            </p:cNvPr>
            <p:cNvSpPr/>
            <p:nvPr/>
          </p:nvSpPr>
          <p:spPr bwMode="gray">
            <a:xfrm rot="10800000">
              <a:off x="10351311" y="2296066"/>
              <a:ext cx="220922" cy="45719"/>
            </a:xfrm>
            <a:custGeom>
              <a:avLst/>
              <a:gdLst>
                <a:gd name="T0" fmla="*/ 0 w 648"/>
                <a:gd name="T1" fmla="*/ 180 h 180"/>
                <a:gd name="T2" fmla="*/ 648 w 648"/>
                <a:gd name="T3" fmla="*/ 180 h 180"/>
                <a:gd name="T4" fmla="*/ 503 w 648"/>
                <a:gd name="T5" fmla="*/ 0 h 180"/>
                <a:gd name="T6" fmla="*/ 145 w 648"/>
                <a:gd name="T7" fmla="*/ 0 h 180"/>
                <a:gd name="T8" fmla="*/ 0 w 648"/>
                <a:gd name="T9" fmla="*/ 180 h 180"/>
              </a:gdLst>
              <a:ahLst/>
              <a:cxnLst>
                <a:cxn ang="0">
                  <a:pos x="T0" y="T1"/>
                </a:cxn>
                <a:cxn ang="0">
                  <a:pos x="T2" y="T3"/>
                </a:cxn>
                <a:cxn ang="0">
                  <a:pos x="T4" y="T5"/>
                </a:cxn>
                <a:cxn ang="0">
                  <a:pos x="T6" y="T7"/>
                </a:cxn>
                <a:cxn ang="0">
                  <a:pos x="T8" y="T9"/>
                </a:cxn>
              </a:cxnLst>
              <a:rect l="0" t="0" r="r" b="b"/>
              <a:pathLst>
                <a:path w="648" h="180">
                  <a:moveTo>
                    <a:pt x="0" y="180"/>
                  </a:moveTo>
                  <a:cubicBezTo>
                    <a:pt x="648" y="180"/>
                    <a:pt x="648" y="180"/>
                    <a:pt x="648" y="180"/>
                  </a:cubicBezTo>
                  <a:cubicBezTo>
                    <a:pt x="618" y="104"/>
                    <a:pt x="550" y="40"/>
                    <a:pt x="503" y="0"/>
                  </a:cubicBezTo>
                  <a:cubicBezTo>
                    <a:pt x="145" y="0"/>
                    <a:pt x="145" y="0"/>
                    <a:pt x="145" y="0"/>
                  </a:cubicBezTo>
                  <a:cubicBezTo>
                    <a:pt x="87" y="40"/>
                    <a:pt x="33" y="104"/>
                    <a:pt x="0" y="180"/>
                  </a:cubicBezTo>
                  <a:close/>
                </a:path>
              </a:pathLst>
            </a:custGeom>
            <a:solidFill>
              <a:srgbClr val="F494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857" name="îŝļídè">
              <a:extLst>
                <a:ext uri="{FF2B5EF4-FFF2-40B4-BE49-F238E27FC236}">
                  <a16:creationId xmlns:a16="http://schemas.microsoft.com/office/drawing/2014/main" id="{D821FE8B-9E8D-46A3-A45B-9A67AF7D9C64}"/>
                </a:ext>
              </a:extLst>
            </p:cNvPr>
            <p:cNvSpPr/>
            <p:nvPr/>
          </p:nvSpPr>
          <p:spPr bwMode="gray">
            <a:xfrm>
              <a:off x="10421791" y="2842169"/>
              <a:ext cx="9488" cy="110944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58" name="îṣḻîḋe">
              <a:extLst>
                <a:ext uri="{FF2B5EF4-FFF2-40B4-BE49-F238E27FC236}">
                  <a16:creationId xmlns:a16="http://schemas.microsoft.com/office/drawing/2014/main" id="{59DCAE44-8E1B-45B2-8345-CC5D459E58D4}"/>
                </a:ext>
              </a:extLst>
            </p:cNvPr>
            <p:cNvSpPr/>
            <p:nvPr/>
          </p:nvSpPr>
          <p:spPr bwMode="gray">
            <a:xfrm>
              <a:off x="10484137" y="2839905"/>
              <a:ext cx="8133" cy="111171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59" name="íŝ1îḍe">
              <a:extLst>
                <a:ext uri="{FF2B5EF4-FFF2-40B4-BE49-F238E27FC236}">
                  <a16:creationId xmlns:a16="http://schemas.microsoft.com/office/drawing/2014/main" id="{CDFF4AAC-B0D3-4173-A313-E44043017E63}"/>
                </a:ext>
              </a:extLst>
            </p:cNvPr>
            <p:cNvSpPr/>
            <p:nvPr/>
          </p:nvSpPr>
          <p:spPr bwMode="gray">
            <a:xfrm>
              <a:off x="10436700" y="3940294"/>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0" name="íśľîḓè">
              <a:extLst>
                <a:ext uri="{FF2B5EF4-FFF2-40B4-BE49-F238E27FC236}">
                  <a16:creationId xmlns:a16="http://schemas.microsoft.com/office/drawing/2014/main" id="{072DAA0B-6A9E-4561-8B3F-C9C047884737}"/>
                </a:ext>
              </a:extLst>
            </p:cNvPr>
            <p:cNvSpPr/>
            <p:nvPr/>
          </p:nvSpPr>
          <p:spPr bwMode="gray">
            <a:xfrm>
              <a:off x="10436700" y="3928973"/>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1" name="íSlïḑé">
              <a:extLst>
                <a:ext uri="{FF2B5EF4-FFF2-40B4-BE49-F238E27FC236}">
                  <a16:creationId xmlns:a16="http://schemas.microsoft.com/office/drawing/2014/main" id="{B756CBCA-BA92-4176-8782-30116675C531}"/>
                </a:ext>
              </a:extLst>
            </p:cNvPr>
            <p:cNvSpPr/>
            <p:nvPr/>
          </p:nvSpPr>
          <p:spPr bwMode="gray">
            <a:xfrm>
              <a:off x="10436700" y="391652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2" name="îśľïďè">
              <a:extLst>
                <a:ext uri="{FF2B5EF4-FFF2-40B4-BE49-F238E27FC236}">
                  <a16:creationId xmlns:a16="http://schemas.microsoft.com/office/drawing/2014/main" id="{B9A50257-B100-4B7D-BBE7-4EDD77225B79}"/>
                </a:ext>
              </a:extLst>
            </p:cNvPr>
            <p:cNvSpPr/>
            <p:nvPr/>
          </p:nvSpPr>
          <p:spPr bwMode="gray">
            <a:xfrm>
              <a:off x="10436700" y="3904067"/>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3" name="iṥlídê">
              <a:extLst>
                <a:ext uri="{FF2B5EF4-FFF2-40B4-BE49-F238E27FC236}">
                  <a16:creationId xmlns:a16="http://schemas.microsoft.com/office/drawing/2014/main" id="{B783E9E8-98C8-4BAF-9C9B-80B9F0D3D64C}"/>
                </a:ext>
              </a:extLst>
            </p:cNvPr>
            <p:cNvSpPr/>
            <p:nvPr/>
          </p:nvSpPr>
          <p:spPr bwMode="gray">
            <a:xfrm>
              <a:off x="10436700" y="389274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4" name="iṣḷîďé">
              <a:extLst>
                <a:ext uri="{FF2B5EF4-FFF2-40B4-BE49-F238E27FC236}">
                  <a16:creationId xmlns:a16="http://schemas.microsoft.com/office/drawing/2014/main" id="{F00D76F2-8561-4E1C-A02D-CD662AE02DF8}"/>
                </a:ext>
              </a:extLst>
            </p:cNvPr>
            <p:cNvSpPr/>
            <p:nvPr/>
          </p:nvSpPr>
          <p:spPr bwMode="gray">
            <a:xfrm>
              <a:off x="10436700" y="3880293"/>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5" name="íšḻïḓê">
              <a:extLst>
                <a:ext uri="{FF2B5EF4-FFF2-40B4-BE49-F238E27FC236}">
                  <a16:creationId xmlns:a16="http://schemas.microsoft.com/office/drawing/2014/main" id="{6EDBA92A-85D3-4E33-B630-7787F90B3C0A}"/>
                </a:ext>
              </a:extLst>
            </p:cNvPr>
            <p:cNvSpPr/>
            <p:nvPr/>
          </p:nvSpPr>
          <p:spPr bwMode="gray">
            <a:xfrm>
              <a:off x="10436700" y="3867840"/>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6" name="ïsḻiḓe">
              <a:extLst>
                <a:ext uri="{FF2B5EF4-FFF2-40B4-BE49-F238E27FC236}">
                  <a16:creationId xmlns:a16="http://schemas.microsoft.com/office/drawing/2014/main" id="{AFD58D4C-5327-4AE0-8A79-34F36B095D5D}"/>
                </a:ext>
              </a:extLst>
            </p:cNvPr>
            <p:cNvSpPr/>
            <p:nvPr/>
          </p:nvSpPr>
          <p:spPr bwMode="gray">
            <a:xfrm>
              <a:off x="10436700" y="3857651"/>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7" name="iṣ1íďê">
              <a:extLst>
                <a:ext uri="{FF2B5EF4-FFF2-40B4-BE49-F238E27FC236}">
                  <a16:creationId xmlns:a16="http://schemas.microsoft.com/office/drawing/2014/main" id="{6B6C74D2-F5AF-42B6-91F6-DED5EC28DD48}"/>
                </a:ext>
              </a:extLst>
            </p:cNvPr>
            <p:cNvSpPr/>
            <p:nvPr/>
          </p:nvSpPr>
          <p:spPr bwMode="gray">
            <a:xfrm>
              <a:off x="10436700" y="384406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8" name="ïṥḷîḑê">
              <a:extLst>
                <a:ext uri="{FF2B5EF4-FFF2-40B4-BE49-F238E27FC236}">
                  <a16:creationId xmlns:a16="http://schemas.microsoft.com/office/drawing/2014/main" id="{A74E9C81-6066-4D43-B795-8B37338CA78E}"/>
                </a:ext>
              </a:extLst>
            </p:cNvPr>
            <p:cNvSpPr/>
            <p:nvPr/>
          </p:nvSpPr>
          <p:spPr bwMode="gray">
            <a:xfrm>
              <a:off x="10436700" y="383274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69" name="ïSlîḑe">
              <a:extLst>
                <a:ext uri="{FF2B5EF4-FFF2-40B4-BE49-F238E27FC236}">
                  <a16:creationId xmlns:a16="http://schemas.microsoft.com/office/drawing/2014/main" id="{1C7974C9-BB27-4401-B206-011EFE49684D}"/>
                </a:ext>
              </a:extLst>
            </p:cNvPr>
            <p:cNvSpPr/>
            <p:nvPr/>
          </p:nvSpPr>
          <p:spPr bwMode="gray">
            <a:xfrm>
              <a:off x="10436700" y="381916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0" name="îš1îḑé">
              <a:extLst>
                <a:ext uri="{FF2B5EF4-FFF2-40B4-BE49-F238E27FC236}">
                  <a16:creationId xmlns:a16="http://schemas.microsoft.com/office/drawing/2014/main" id="{22BB89FE-BA55-4B2E-880E-A94E486F47A3}"/>
                </a:ext>
              </a:extLst>
            </p:cNvPr>
            <p:cNvSpPr/>
            <p:nvPr/>
          </p:nvSpPr>
          <p:spPr bwMode="gray">
            <a:xfrm>
              <a:off x="10436700" y="380897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1" name="îṧļíḓê">
              <a:extLst>
                <a:ext uri="{FF2B5EF4-FFF2-40B4-BE49-F238E27FC236}">
                  <a16:creationId xmlns:a16="http://schemas.microsoft.com/office/drawing/2014/main" id="{589A0C7A-6269-4BF1-9143-5C1C18625F64}"/>
                </a:ext>
              </a:extLst>
            </p:cNvPr>
            <p:cNvSpPr/>
            <p:nvPr/>
          </p:nvSpPr>
          <p:spPr bwMode="gray">
            <a:xfrm>
              <a:off x="10436700" y="3796519"/>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2" name="íšḷiḋè">
              <a:extLst>
                <a:ext uri="{FF2B5EF4-FFF2-40B4-BE49-F238E27FC236}">
                  <a16:creationId xmlns:a16="http://schemas.microsoft.com/office/drawing/2014/main" id="{C96EF7AE-9C25-4C1A-98A5-F0D15EF5884F}"/>
                </a:ext>
              </a:extLst>
            </p:cNvPr>
            <p:cNvSpPr/>
            <p:nvPr/>
          </p:nvSpPr>
          <p:spPr bwMode="gray">
            <a:xfrm>
              <a:off x="10436700" y="378406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3" name="ïŝḷïďè">
              <a:extLst>
                <a:ext uri="{FF2B5EF4-FFF2-40B4-BE49-F238E27FC236}">
                  <a16:creationId xmlns:a16="http://schemas.microsoft.com/office/drawing/2014/main" id="{D705FA54-09AA-47E8-BB54-E2ABBE953662}"/>
                </a:ext>
              </a:extLst>
            </p:cNvPr>
            <p:cNvSpPr/>
            <p:nvPr/>
          </p:nvSpPr>
          <p:spPr bwMode="gray">
            <a:xfrm>
              <a:off x="10436700" y="3771613"/>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4" name="ïŝľidé">
              <a:extLst>
                <a:ext uri="{FF2B5EF4-FFF2-40B4-BE49-F238E27FC236}">
                  <a16:creationId xmlns:a16="http://schemas.microsoft.com/office/drawing/2014/main" id="{E6F09CBA-6A6E-4304-9CF8-CC80D165F427}"/>
                </a:ext>
              </a:extLst>
            </p:cNvPr>
            <p:cNvSpPr/>
            <p:nvPr/>
          </p:nvSpPr>
          <p:spPr bwMode="gray">
            <a:xfrm>
              <a:off x="10436700" y="375916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5" name="îṡļïḍê">
              <a:extLst>
                <a:ext uri="{FF2B5EF4-FFF2-40B4-BE49-F238E27FC236}">
                  <a16:creationId xmlns:a16="http://schemas.microsoft.com/office/drawing/2014/main" id="{B045BA68-F030-445F-BA86-EC4A8E31BD31}"/>
                </a:ext>
              </a:extLst>
            </p:cNvPr>
            <p:cNvSpPr/>
            <p:nvPr/>
          </p:nvSpPr>
          <p:spPr bwMode="gray">
            <a:xfrm>
              <a:off x="10436700" y="3747839"/>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6" name="ïṣ1íḓe">
              <a:extLst>
                <a:ext uri="{FF2B5EF4-FFF2-40B4-BE49-F238E27FC236}">
                  <a16:creationId xmlns:a16="http://schemas.microsoft.com/office/drawing/2014/main" id="{EE5059DA-79EA-468E-9448-409C03695479}"/>
                </a:ext>
              </a:extLst>
            </p:cNvPr>
            <p:cNvSpPr/>
            <p:nvPr/>
          </p:nvSpPr>
          <p:spPr bwMode="gray">
            <a:xfrm>
              <a:off x="10436700" y="3736518"/>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7" name="íṡḷïḋé">
              <a:extLst>
                <a:ext uri="{FF2B5EF4-FFF2-40B4-BE49-F238E27FC236}">
                  <a16:creationId xmlns:a16="http://schemas.microsoft.com/office/drawing/2014/main" id="{0EF415B0-B22F-4C3A-8437-0CF4E5515A79}"/>
                </a:ext>
              </a:extLst>
            </p:cNvPr>
            <p:cNvSpPr/>
            <p:nvPr/>
          </p:nvSpPr>
          <p:spPr bwMode="gray">
            <a:xfrm>
              <a:off x="10436700" y="3722933"/>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8" name="iŝḻïḓê">
              <a:extLst>
                <a:ext uri="{FF2B5EF4-FFF2-40B4-BE49-F238E27FC236}">
                  <a16:creationId xmlns:a16="http://schemas.microsoft.com/office/drawing/2014/main" id="{3129534B-DFB0-4D9F-890F-8E6329636157}"/>
                </a:ext>
              </a:extLst>
            </p:cNvPr>
            <p:cNvSpPr/>
            <p:nvPr/>
          </p:nvSpPr>
          <p:spPr bwMode="gray">
            <a:xfrm>
              <a:off x="10436700" y="371161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79" name="íš1îḑê">
              <a:extLst>
                <a:ext uri="{FF2B5EF4-FFF2-40B4-BE49-F238E27FC236}">
                  <a16:creationId xmlns:a16="http://schemas.microsoft.com/office/drawing/2014/main" id="{C47EAFD8-B4AB-4361-A0A3-E14239337E15}"/>
                </a:ext>
              </a:extLst>
            </p:cNvPr>
            <p:cNvSpPr/>
            <p:nvPr/>
          </p:nvSpPr>
          <p:spPr bwMode="gray">
            <a:xfrm>
              <a:off x="10436700" y="3698027"/>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0" name="íṣļïḓè">
              <a:extLst>
                <a:ext uri="{FF2B5EF4-FFF2-40B4-BE49-F238E27FC236}">
                  <a16:creationId xmlns:a16="http://schemas.microsoft.com/office/drawing/2014/main" id="{A5A3311A-758C-494D-89FF-ADA79A0C7A25}"/>
                </a:ext>
              </a:extLst>
            </p:cNvPr>
            <p:cNvSpPr/>
            <p:nvPr/>
          </p:nvSpPr>
          <p:spPr bwMode="gray">
            <a:xfrm>
              <a:off x="10436700" y="3685574"/>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1" name="íṥľïdé">
              <a:extLst>
                <a:ext uri="{FF2B5EF4-FFF2-40B4-BE49-F238E27FC236}">
                  <a16:creationId xmlns:a16="http://schemas.microsoft.com/office/drawing/2014/main" id="{78E16113-FEC4-4E89-A6C7-F75533D878E6}"/>
                </a:ext>
              </a:extLst>
            </p:cNvPr>
            <p:cNvSpPr/>
            <p:nvPr/>
          </p:nvSpPr>
          <p:spPr bwMode="gray">
            <a:xfrm>
              <a:off x="10436700" y="3674253"/>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2" name="íṩḻîḍè">
              <a:extLst>
                <a:ext uri="{FF2B5EF4-FFF2-40B4-BE49-F238E27FC236}">
                  <a16:creationId xmlns:a16="http://schemas.microsoft.com/office/drawing/2014/main" id="{376CDD25-327D-4514-BBD3-06D49AC61E04}"/>
                </a:ext>
              </a:extLst>
            </p:cNvPr>
            <p:cNvSpPr/>
            <p:nvPr/>
          </p:nvSpPr>
          <p:spPr bwMode="gray">
            <a:xfrm>
              <a:off x="10436700" y="366180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3" name="îSļîďè">
              <a:extLst>
                <a:ext uri="{FF2B5EF4-FFF2-40B4-BE49-F238E27FC236}">
                  <a16:creationId xmlns:a16="http://schemas.microsoft.com/office/drawing/2014/main" id="{08D5011A-86A9-49B0-A025-541D44D15D29}"/>
                </a:ext>
              </a:extLst>
            </p:cNvPr>
            <p:cNvSpPr/>
            <p:nvPr/>
          </p:nvSpPr>
          <p:spPr bwMode="gray">
            <a:xfrm>
              <a:off x="10436700" y="3650479"/>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4" name="ïşļîḍé">
              <a:extLst>
                <a:ext uri="{FF2B5EF4-FFF2-40B4-BE49-F238E27FC236}">
                  <a16:creationId xmlns:a16="http://schemas.microsoft.com/office/drawing/2014/main" id="{965B2761-ACC4-42F5-B725-F561FA9B7419}"/>
                </a:ext>
              </a:extLst>
            </p:cNvPr>
            <p:cNvSpPr/>
            <p:nvPr/>
          </p:nvSpPr>
          <p:spPr bwMode="gray">
            <a:xfrm>
              <a:off x="10436700" y="3636894"/>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5" name="ïśḻide">
              <a:extLst>
                <a:ext uri="{FF2B5EF4-FFF2-40B4-BE49-F238E27FC236}">
                  <a16:creationId xmlns:a16="http://schemas.microsoft.com/office/drawing/2014/main" id="{16E7F503-B359-4485-B03E-3D8AD78F6A00}"/>
                </a:ext>
              </a:extLst>
            </p:cNvPr>
            <p:cNvSpPr/>
            <p:nvPr/>
          </p:nvSpPr>
          <p:spPr bwMode="gray">
            <a:xfrm>
              <a:off x="10436700" y="3625574"/>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6" name="îṩḷíḑé">
              <a:extLst>
                <a:ext uri="{FF2B5EF4-FFF2-40B4-BE49-F238E27FC236}">
                  <a16:creationId xmlns:a16="http://schemas.microsoft.com/office/drawing/2014/main" id="{80E86442-A338-40F1-B3DD-AE989B0B2854}"/>
                </a:ext>
              </a:extLst>
            </p:cNvPr>
            <p:cNvSpPr/>
            <p:nvPr/>
          </p:nvSpPr>
          <p:spPr bwMode="gray">
            <a:xfrm>
              <a:off x="10436700" y="3614253"/>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7" name="íṡļíḍè">
              <a:extLst>
                <a:ext uri="{FF2B5EF4-FFF2-40B4-BE49-F238E27FC236}">
                  <a16:creationId xmlns:a16="http://schemas.microsoft.com/office/drawing/2014/main" id="{79E2885A-79D3-4BFA-BA5E-BE6B3797D29E}"/>
                </a:ext>
              </a:extLst>
            </p:cNvPr>
            <p:cNvSpPr/>
            <p:nvPr/>
          </p:nvSpPr>
          <p:spPr bwMode="gray">
            <a:xfrm>
              <a:off x="10436700" y="3601800"/>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8" name="ïšľîďé">
              <a:extLst>
                <a:ext uri="{FF2B5EF4-FFF2-40B4-BE49-F238E27FC236}">
                  <a16:creationId xmlns:a16="http://schemas.microsoft.com/office/drawing/2014/main" id="{CFB05080-53D7-46DA-8F63-BB4F7CF03F07}"/>
                </a:ext>
              </a:extLst>
            </p:cNvPr>
            <p:cNvSpPr/>
            <p:nvPr/>
          </p:nvSpPr>
          <p:spPr bwMode="gray">
            <a:xfrm>
              <a:off x="10436700" y="3589347"/>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89" name="íṣḷídê">
              <a:extLst>
                <a:ext uri="{FF2B5EF4-FFF2-40B4-BE49-F238E27FC236}">
                  <a16:creationId xmlns:a16="http://schemas.microsoft.com/office/drawing/2014/main" id="{E355C180-B325-4D27-A850-3F35E6C4E193}"/>
                </a:ext>
              </a:extLst>
            </p:cNvPr>
            <p:cNvSpPr/>
            <p:nvPr/>
          </p:nvSpPr>
          <p:spPr bwMode="gray">
            <a:xfrm>
              <a:off x="10436700" y="3576894"/>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0" name="ïṥ1ïďê">
              <a:extLst>
                <a:ext uri="{FF2B5EF4-FFF2-40B4-BE49-F238E27FC236}">
                  <a16:creationId xmlns:a16="http://schemas.microsoft.com/office/drawing/2014/main" id="{94ADF34B-B694-486B-B9A6-4671263D92F0}"/>
                </a:ext>
              </a:extLst>
            </p:cNvPr>
            <p:cNvSpPr/>
            <p:nvPr/>
          </p:nvSpPr>
          <p:spPr bwMode="gray">
            <a:xfrm>
              <a:off x="10436700" y="3565573"/>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1" name="îṡľïďê">
              <a:extLst>
                <a:ext uri="{FF2B5EF4-FFF2-40B4-BE49-F238E27FC236}">
                  <a16:creationId xmlns:a16="http://schemas.microsoft.com/office/drawing/2014/main" id="{3396C440-1496-416F-9406-DC8D8276B811}"/>
                </a:ext>
              </a:extLst>
            </p:cNvPr>
            <p:cNvSpPr/>
            <p:nvPr/>
          </p:nvSpPr>
          <p:spPr bwMode="gray">
            <a:xfrm>
              <a:off x="10436700" y="3554252"/>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2" name="ïṩľïḍè">
              <a:extLst>
                <a:ext uri="{FF2B5EF4-FFF2-40B4-BE49-F238E27FC236}">
                  <a16:creationId xmlns:a16="http://schemas.microsoft.com/office/drawing/2014/main" id="{F57FB96F-D1BE-401E-90B0-4F837141B5F5}"/>
                </a:ext>
              </a:extLst>
            </p:cNvPr>
            <p:cNvSpPr/>
            <p:nvPr/>
          </p:nvSpPr>
          <p:spPr bwMode="gray">
            <a:xfrm>
              <a:off x="10436700" y="3540667"/>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3" name="ïṥļíḓé">
              <a:extLst>
                <a:ext uri="{FF2B5EF4-FFF2-40B4-BE49-F238E27FC236}">
                  <a16:creationId xmlns:a16="http://schemas.microsoft.com/office/drawing/2014/main" id="{BAE8A06A-B254-47CC-969D-C77DA6EC9CE7}"/>
                </a:ext>
              </a:extLst>
            </p:cNvPr>
            <p:cNvSpPr/>
            <p:nvPr/>
          </p:nvSpPr>
          <p:spPr bwMode="gray">
            <a:xfrm>
              <a:off x="10436700" y="352934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4" name="iṡlíḓè">
              <a:extLst>
                <a:ext uri="{FF2B5EF4-FFF2-40B4-BE49-F238E27FC236}">
                  <a16:creationId xmlns:a16="http://schemas.microsoft.com/office/drawing/2014/main" id="{2280632B-EA3E-48C2-8C8E-AD87E30E3901}"/>
                </a:ext>
              </a:extLst>
            </p:cNvPr>
            <p:cNvSpPr/>
            <p:nvPr/>
          </p:nvSpPr>
          <p:spPr bwMode="gray">
            <a:xfrm>
              <a:off x="10436700" y="3518025"/>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5" name="í$ľïḑe">
              <a:extLst>
                <a:ext uri="{FF2B5EF4-FFF2-40B4-BE49-F238E27FC236}">
                  <a16:creationId xmlns:a16="http://schemas.microsoft.com/office/drawing/2014/main" id="{618451BA-2718-4DED-92F9-7ED9C3D1D427}"/>
                </a:ext>
              </a:extLst>
            </p:cNvPr>
            <p:cNvSpPr/>
            <p:nvPr/>
          </p:nvSpPr>
          <p:spPr bwMode="gray">
            <a:xfrm>
              <a:off x="10436700" y="350557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6" name="îṥľïḑê">
              <a:extLst>
                <a:ext uri="{FF2B5EF4-FFF2-40B4-BE49-F238E27FC236}">
                  <a16:creationId xmlns:a16="http://schemas.microsoft.com/office/drawing/2014/main" id="{AAEB56D2-61ED-49EA-B323-7CA348AFD41C}"/>
                </a:ext>
              </a:extLst>
            </p:cNvPr>
            <p:cNvSpPr/>
            <p:nvPr/>
          </p:nvSpPr>
          <p:spPr bwMode="gray">
            <a:xfrm>
              <a:off x="10436700" y="3493119"/>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7" name="ïsḻíḓé">
              <a:extLst>
                <a:ext uri="{FF2B5EF4-FFF2-40B4-BE49-F238E27FC236}">
                  <a16:creationId xmlns:a16="http://schemas.microsoft.com/office/drawing/2014/main" id="{B8F144ED-7973-4311-8062-D94736CC7162}"/>
                </a:ext>
              </a:extLst>
            </p:cNvPr>
            <p:cNvSpPr/>
            <p:nvPr/>
          </p:nvSpPr>
          <p:spPr bwMode="gray">
            <a:xfrm>
              <a:off x="10436700" y="348066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8" name="iṩliḑé">
              <a:extLst>
                <a:ext uri="{FF2B5EF4-FFF2-40B4-BE49-F238E27FC236}">
                  <a16:creationId xmlns:a16="http://schemas.microsoft.com/office/drawing/2014/main" id="{204F7451-667D-48CE-ADE9-64650EB684C7}"/>
                </a:ext>
              </a:extLst>
            </p:cNvPr>
            <p:cNvSpPr/>
            <p:nvPr/>
          </p:nvSpPr>
          <p:spPr bwMode="gray">
            <a:xfrm>
              <a:off x="10436700" y="346934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899" name="iṡḷíḑé">
              <a:extLst>
                <a:ext uri="{FF2B5EF4-FFF2-40B4-BE49-F238E27FC236}">
                  <a16:creationId xmlns:a16="http://schemas.microsoft.com/office/drawing/2014/main" id="{D6586B9F-0224-47DF-B30F-2A50B6774D87}"/>
                </a:ext>
              </a:extLst>
            </p:cNvPr>
            <p:cNvSpPr/>
            <p:nvPr/>
          </p:nvSpPr>
          <p:spPr bwMode="gray">
            <a:xfrm>
              <a:off x="10436700" y="3458025"/>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0" name="í$ḷïḍê">
              <a:extLst>
                <a:ext uri="{FF2B5EF4-FFF2-40B4-BE49-F238E27FC236}">
                  <a16:creationId xmlns:a16="http://schemas.microsoft.com/office/drawing/2014/main" id="{0C8D7922-9347-4083-BCC8-D0264877FBB0}"/>
                </a:ext>
              </a:extLst>
            </p:cNvPr>
            <p:cNvSpPr/>
            <p:nvPr/>
          </p:nvSpPr>
          <p:spPr bwMode="gray">
            <a:xfrm>
              <a:off x="10436700" y="344444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1" name="îšḻíḍê">
              <a:extLst>
                <a:ext uri="{FF2B5EF4-FFF2-40B4-BE49-F238E27FC236}">
                  <a16:creationId xmlns:a16="http://schemas.microsoft.com/office/drawing/2014/main" id="{9737D271-2C04-4245-92C4-7029C9C3A885}"/>
                </a:ext>
              </a:extLst>
            </p:cNvPr>
            <p:cNvSpPr/>
            <p:nvPr/>
          </p:nvSpPr>
          <p:spPr bwMode="gray">
            <a:xfrm>
              <a:off x="10436700" y="3433119"/>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2" name="iSḻîḍé">
              <a:extLst>
                <a:ext uri="{FF2B5EF4-FFF2-40B4-BE49-F238E27FC236}">
                  <a16:creationId xmlns:a16="http://schemas.microsoft.com/office/drawing/2014/main" id="{F5CF3102-E6B0-457D-BFD1-1FE5FE583626}"/>
                </a:ext>
              </a:extLst>
            </p:cNvPr>
            <p:cNvSpPr/>
            <p:nvPr/>
          </p:nvSpPr>
          <p:spPr bwMode="gray">
            <a:xfrm>
              <a:off x="10436700" y="342066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3" name="îŝļïḋe">
              <a:extLst>
                <a:ext uri="{FF2B5EF4-FFF2-40B4-BE49-F238E27FC236}">
                  <a16:creationId xmlns:a16="http://schemas.microsoft.com/office/drawing/2014/main" id="{763D1DD3-C259-4AA7-B2F6-CC5FCB11E8A6}"/>
                </a:ext>
              </a:extLst>
            </p:cNvPr>
            <p:cNvSpPr/>
            <p:nvPr/>
          </p:nvSpPr>
          <p:spPr bwMode="gray">
            <a:xfrm>
              <a:off x="10436700" y="340934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4" name="í$ḷïḓe">
              <a:extLst>
                <a:ext uri="{FF2B5EF4-FFF2-40B4-BE49-F238E27FC236}">
                  <a16:creationId xmlns:a16="http://schemas.microsoft.com/office/drawing/2014/main" id="{83EC7CE3-AEF7-499E-8DB7-AF01F7451787}"/>
                </a:ext>
              </a:extLst>
            </p:cNvPr>
            <p:cNvSpPr/>
            <p:nvPr/>
          </p:nvSpPr>
          <p:spPr bwMode="gray">
            <a:xfrm>
              <a:off x="10436700" y="339689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5" name="íSḻïḋè">
              <a:extLst>
                <a:ext uri="{FF2B5EF4-FFF2-40B4-BE49-F238E27FC236}">
                  <a16:creationId xmlns:a16="http://schemas.microsoft.com/office/drawing/2014/main" id="{72905675-4EDB-4B37-A686-37F0D3F706DA}"/>
                </a:ext>
              </a:extLst>
            </p:cNvPr>
            <p:cNvSpPr/>
            <p:nvPr/>
          </p:nvSpPr>
          <p:spPr bwMode="gray">
            <a:xfrm>
              <a:off x="10436700" y="3384439"/>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6" name="íšḷiďê">
              <a:extLst>
                <a:ext uri="{FF2B5EF4-FFF2-40B4-BE49-F238E27FC236}">
                  <a16:creationId xmlns:a16="http://schemas.microsoft.com/office/drawing/2014/main" id="{D78B220B-1658-4190-AFA0-3E921BEB1DAB}"/>
                </a:ext>
              </a:extLst>
            </p:cNvPr>
            <p:cNvSpPr/>
            <p:nvPr/>
          </p:nvSpPr>
          <p:spPr bwMode="gray">
            <a:xfrm>
              <a:off x="10436700" y="3373118"/>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7" name="îŝ1íḋé">
              <a:extLst>
                <a:ext uri="{FF2B5EF4-FFF2-40B4-BE49-F238E27FC236}">
                  <a16:creationId xmlns:a16="http://schemas.microsoft.com/office/drawing/2014/main" id="{974F493E-8288-4239-9D73-23FCAA4AD5A1}"/>
                </a:ext>
              </a:extLst>
            </p:cNvPr>
            <p:cNvSpPr/>
            <p:nvPr/>
          </p:nvSpPr>
          <p:spPr bwMode="gray">
            <a:xfrm>
              <a:off x="10436700" y="3359533"/>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8" name="îṣḻiḓê">
              <a:extLst>
                <a:ext uri="{FF2B5EF4-FFF2-40B4-BE49-F238E27FC236}">
                  <a16:creationId xmlns:a16="http://schemas.microsoft.com/office/drawing/2014/main" id="{DA09F8D6-9F48-480B-B175-62FA487AC017}"/>
                </a:ext>
              </a:extLst>
            </p:cNvPr>
            <p:cNvSpPr/>
            <p:nvPr/>
          </p:nvSpPr>
          <p:spPr bwMode="gray">
            <a:xfrm>
              <a:off x="10436700" y="334821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09" name="iŝḻîḓe">
              <a:extLst>
                <a:ext uri="{FF2B5EF4-FFF2-40B4-BE49-F238E27FC236}">
                  <a16:creationId xmlns:a16="http://schemas.microsoft.com/office/drawing/2014/main" id="{0514C24E-BB18-4550-9660-B858DD39B406}"/>
                </a:ext>
              </a:extLst>
            </p:cNvPr>
            <p:cNvSpPr/>
            <p:nvPr/>
          </p:nvSpPr>
          <p:spPr bwMode="gray">
            <a:xfrm>
              <a:off x="10436700" y="3338023"/>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0" name="iṣ1ïdè">
              <a:extLst>
                <a:ext uri="{FF2B5EF4-FFF2-40B4-BE49-F238E27FC236}">
                  <a16:creationId xmlns:a16="http://schemas.microsoft.com/office/drawing/2014/main" id="{38FDA832-2D7A-4F3E-876D-D6613305657B}"/>
                </a:ext>
              </a:extLst>
            </p:cNvPr>
            <p:cNvSpPr/>
            <p:nvPr/>
          </p:nvSpPr>
          <p:spPr bwMode="gray">
            <a:xfrm>
              <a:off x="10436700" y="3324438"/>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1" name="i$ḷîḋé">
              <a:extLst>
                <a:ext uri="{FF2B5EF4-FFF2-40B4-BE49-F238E27FC236}">
                  <a16:creationId xmlns:a16="http://schemas.microsoft.com/office/drawing/2014/main" id="{FB8BAF1C-CC89-4BB9-8BC1-3A6E63888977}"/>
                </a:ext>
              </a:extLst>
            </p:cNvPr>
            <p:cNvSpPr/>
            <p:nvPr/>
          </p:nvSpPr>
          <p:spPr bwMode="gray">
            <a:xfrm>
              <a:off x="10436700" y="331198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2" name="ïṥḷîdé">
              <a:extLst>
                <a:ext uri="{FF2B5EF4-FFF2-40B4-BE49-F238E27FC236}">
                  <a16:creationId xmlns:a16="http://schemas.microsoft.com/office/drawing/2014/main" id="{0FADA33C-2187-4050-9A0E-34503CF89965}"/>
                </a:ext>
              </a:extLst>
            </p:cNvPr>
            <p:cNvSpPr/>
            <p:nvPr/>
          </p:nvSpPr>
          <p:spPr bwMode="gray">
            <a:xfrm>
              <a:off x="10436700" y="329953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3" name="işḻiḍe">
              <a:extLst>
                <a:ext uri="{FF2B5EF4-FFF2-40B4-BE49-F238E27FC236}">
                  <a16:creationId xmlns:a16="http://schemas.microsoft.com/office/drawing/2014/main" id="{ACE9CFDB-CB4A-4D95-844D-C52852821AA0}"/>
                </a:ext>
              </a:extLst>
            </p:cNvPr>
            <p:cNvSpPr/>
            <p:nvPr/>
          </p:nvSpPr>
          <p:spPr bwMode="gray">
            <a:xfrm>
              <a:off x="10436700" y="328821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4" name="islïḓé">
              <a:extLst>
                <a:ext uri="{FF2B5EF4-FFF2-40B4-BE49-F238E27FC236}">
                  <a16:creationId xmlns:a16="http://schemas.microsoft.com/office/drawing/2014/main" id="{61ACB149-E391-4CD1-8AA6-266C6704EF40}"/>
                </a:ext>
              </a:extLst>
            </p:cNvPr>
            <p:cNvSpPr/>
            <p:nvPr/>
          </p:nvSpPr>
          <p:spPr bwMode="gray">
            <a:xfrm>
              <a:off x="10436700" y="3276891"/>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5" name="íṧlîdè">
              <a:extLst>
                <a:ext uri="{FF2B5EF4-FFF2-40B4-BE49-F238E27FC236}">
                  <a16:creationId xmlns:a16="http://schemas.microsoft.com/office/drawing/2014/main" id="{DB64AC6A-9479-4E25-A2A9-9BCCEF5786F1}"/>
                </a:ext>
              </a:extLst>
            </p:cNvPr>
            <p:cNvSpPr/>
            <p:nvPr/>
          </p:nvSpPr>
          <p:spPr bwMode="gray">
            <a:xfrm>
              <a:off x="10436700" y="326330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6" name="ïšļîḋê">
              <a:extLst>
                <a:ext uri="{FF2B5EF4-FFF2-40B4-BE49-F238E27FC236}">
                  <a16:creationId xmlns:a16="http://schemas.microsoft.com/office/drawing/2014/main" id="{D4014FF5-EC19-4659-996C-80674E69F2B0}"/>
                </a:ext>
              </a:extLst>
            </p:cNvPr>
            <p:cNvSpPr/>
            <p:nvPr/>
          </p:nvSpPr>
          <p:spPr bwMode="gray">
            <a:xfrm>
              <a:off x="10436700" y="325198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7" name="ïSľíḋè">
              <a:extLst>
                <a:ext uri="{FF2B5EF4-FFF2-40B4-BE49-F238E27FC236}">
                  <a16:creationId xmlns:a16="http://schemas.microsoft.com/office/drawing/2014/main" id="{C2BC2CCA-3D22-4971-9DF7-B778A48D3224}"/>
                </a:ext>
              </a:extLst>
            </p:cNvPr>
            <p:cNvSpPr/>
            <p:nvPr/>
          </p:nvSpPr>
          <p:spPr bwMode="gray">
            <a:xfrm>
              <a:off x="10436700" y="3238400"/>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8" name="iṥļíḍé">
              <a:extLst>
                <a:ext uri="{FF2B5EF4-FFF2-40B4-BE49-F238E27FC236}">
                  <a16:creationId xmlns:a16="http://schemas.microsoft.com/office/drawing/2014/main" id="{DC4FE9AB-E626-4C58-984A-7C0220FE2DE6}"/>
                </a:ext>
              </a:extLst>
            </p:cNvPr>
            <p:cNvSpPr/>
            <p:nvPr/>
          </p:nvSpPr>
          <p:spPr bwMode="gray">
            <a:xfrm>
              <a:off x="10436700" y="3227079"/>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19" name="išliḑe">
              <a:extLst>
                <a:ext uri="{FF2B5EF4-FFF2-40B4-BE49-F238E27FC236}">
                  <a16:creationId xmlns:a16="http://schemas.microsoft.com/office/drawing/2014/main" id="{F4D0F4D8-6832-4443-90AB-7EE0BA00DBAA}"/>
                </a:ext>
              </a:extLst>
            </p:cNvPr>
            <p:cNvSpPr/>
            <p:nvPr/>
          </p:nvSpPr>
          <p:spPr bwMode="gray">
            <a:xfrm>
              <a:off x="10436700" y="321462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0" name="isľidè">
              <a:extLst>
                <a:ext uri="{FF2B5EF4-FFF2-40B4-BE49-F238E27FC236}">
                  <a16:creationId xmlns:a16="http://schemas.microsoft.com/office/drawing/2014/main" id="{0ADBE45E-AEA9-4B0B-8C2A-880A042CF386}"/>
                </a:ext>
              </a:extLst>
            </p:cNvPr>
            <p:cNvSpPr/>
            <p:nvPr/>
          </p:nvSpPr>
          <p:spPr bwMode="gray">
            <a:xfrm>
              <a:off x="10436700" y="3202173"/>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1" name="í$ľíḓè">
              <a:extLst>
                <a:ext uri="{FF2B5EF4-FFF2-40B4-BE49-F238E27FC236}">
                  <a16:creationId xmlns:a16="http://schemas.microsoft.com/office/drawing/2014/main" id="{AC5C1608-33A2-4E8C-B53A-B6CF820BE492}"/>
                </a:ext>
              </a:extLst>
            </p:cNvPr>
            <p:cNvSpPr/>
            <p:nvPr/>
          </p:nvSpPr>
          <p:spPr bwMode="gray">
            <a:xfrm>
              <a:off x="10436700" y="319085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2" name="ïṡḷiḍè">
              <a:extLst>
                <a:ext uri="{FF2B5EF4-FFF2-40B4-BE49-F238E27FC236}">
                  <a16:creationId xmlns:a16="http://schemas.microsoft.com/office/drawing/2014/main" id="{04E00C1B-7C3C-4C12-946D-917CD83D5002}"/>
                </a:ext>
              </a:extLst>
            </p:cNvPr>
            <p:cNvSpPr/>
            <p:nvPr/>
          </p:nvSpPr>
          <p:spPr bwMode="gray">
            <a:xfrm>
              <a:off x="10436700" y="3178399"/>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3" name="îṧḷïḓè">
              <a:extLst>
                <a:ext uri="{FF2B5EF4-FFF2-40B4-BE49-F238E27FC236}">
                  <a16:creationId xmlns:a16="http://schemas.microsoft.com/office/drawing/2014/main" id="{AEBDAD3B-6079-45A7-84AF-4B003B1813FB}"/>
                </a:ext>
              </a:extLst>
            </p:cNvPr>
            <p:cNvSpPr/>
            <p:nvPr/>
          </p:nvSpPr>
          <p:spPr bwMode="gray">
            <a:xfrm>
              <a:off x="10436700" y="316594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4" name="ïšľíḍè">
              <a:extLst>
                <a:ext uri="{FF2B5EF4-FFF2-40B4-BE49-F238E27FC236}">
                  <a16:creationId xmlns:a16="http://schemas.microsoft.com/office/drawing/2014/main" id="{A0C629E4-2F83-4EC4-B2AF-9B089C84C33F}"/>
                </a:ext>
              </a:extLst>
            </p:cNvPr>
            <p:cNvSpPr/>
            <p:nvPr/>
          </p:nvSpPr>
          <p:spPr bwMode="gray">
            <a:xfrm>
              <a:off x="10436700" y="315462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5" name="iṧlîḑe">
              <a:extLst>
                <a:ext uri="{FF2B5EF4-FFF2-40B4-BE49-F238E27FC236}">
                  <a16:creationId xmlns:a16="http://schemas.microsoft.com/office/drawing/2014/main" id="{015E3388-9612-4DF6-A2C9-BA3F4AF2D243}"/>
                </a:ext>
              </a:extLst>
            </p:cNvPr>
            <p:cNvSpPr/>
            <p:nvPr/>
          </p:nvSpPr>
          <p:spPr bwMode="gray">
            <a:xfrm>
              <a:off x="10436700" y="314217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6" name="îṣḻïďe">
              <a:extLst>
                <a:ext uri="{FF2B5EF4-FFF2-40B4-BE49-F238E27FC236}">
                  <a16:creationId xmlns:a16="http://schemas.microsoft.com/office/drawing/2014/main" id="{E4EAB639-1AC2-4EC9-ADA1-2F957579BE48}"/>
                </a:ext>
              </a:extLst>
            </p:cNvPr>
            <p:cNvSpPr/>
            <p:nvPr/>
          </p:nvSpPr>
          <p:spPr bwMode="gray">
            <a:xfrm>
              <a:off x="10436700" y="3130851"/>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7" name="ïṧḷíḑe">
              <a:extLst>
                <a:ext uri="{FF2B5EF4-FFF2-40B4-BE49-F238E27FC236}">
                  <a16:creationId xmlns:a16="http://schemas.microsoft.com/office/drawing/2014/main" id="{B9659F2A-5502-406A-8C9D-0160DA4A85C0}"/>
                </a:ext>
              </a:extLst>
            </p:cNvPr>
            <p:cNvSpPr/>
            <p:nvPr/>
          </p:nvSpPr>
          <p:spPr bwMode="gray">
            <a:xfrm>
              <a:off x="10436700" y="3117266"/>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8" name="ï$ľïḋê">
              <a:extLst>
                <a:ext uri="{FF2B5EF4-FFF2-40B4-BE49-F238E27FC236}">
                  <a16:creationId xmlns:a16="http://schemas.microsoft.com/office/drawing/2014/main" id="{2AE78E71-9C30-45C8-B2DC-72D1B3AE35F0}"/>
                </a:ext>
              </a:extLst>
            </p:cNvPr>
            <p:cNvSpPr/>
            <p:nvPr/>
          </p:nvSpPr>
          <p:spPr bwMode="gray">
            <a:xfrm>
              <a:off x="10436700" y="310594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29" name="i$ľidè">
              <a:extLst>
                <a:ext uri="{FF2B5EF4-FFF2-40B4-BE49-F238E27FC236}">
                  <a16:creationId xmlns:a16="http://schemas.microsoft.com/office/drawing/2014/main" id="{028599AA-46BF-4092-8523-57887477E5C9}"/>
                </a:ext>
              </a:extLst>
            </p:cNvPr>
            <p:cNvSpPr/>
            <p:nvPr/>
          </p:nvSpPr>
          <p:spPr bwMode="gray">
            <a:xfrm>
              <a:off x="10436700" y="3094625"/>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0" name="işḷiḋê">
              <a:extLst>
                <a:ext uri="{FF2B5EF4-FFF2-40B4-BE49-F238E27FC236}">
                  <a16:creationId xmlns:a16="http://schemas.microsoft.com/office/drawing/2014/main" id="{83DD5183-A100-4137-873E-2F0407CC6E63}"/>
                </a:ext>
              </a:extLst>
            </p:cNvPr>
            <p:cNvSpPr/>
            <p:nvPr/>
          </p:nvSpPr>
          <p:spPr bwMode="gray">
            <a:xfrm>
              <a:off x="10436700" y="3082172"/>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1" name="iṡḷîḍê">
              <a:extLst>
                <a:ext uri="{FF2B5EF4-FFF2-40B4-BE49-F238E27FC236}">
                  <a16:creationId xmlns:a16="http://schemas.microsoft.com/office/drawing/2014/main" id="{427FDDAD-2F91-482D-8B2D-D2DBC661130B}"/>
                </a:ext>
              </a:extLst>
            </p:cNvPr>
            <p:cNvSpPr/>
            <p:nvPr/>
          </p:nvSpPr>
          <p:spPr bwMode="gray">
            <a:xfrm>
              <a:off x="10436700" y="3069719"/>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2" name="íṧḻîdê">
              <a:extLst>
                <a:ext uri="{FF2B5EF4-FFF2-40B4-BE49-F238E27FC236}">
                  <a16:creationId xmlns:a16="http://schemas.microsoft.com/office/drawing/2014/main" id="{2C77E844-DD6B-4F4F-B3C3-A4CE688BC93D}"/>
                </a:ext>
              </a:extLst>
            </p:cNvPr>
            <p:cNvSpPr/>
            <p:nvPr/>
          </p:nvSpPr>
          <p:spPr bwMode="gray">
            <a:xfrm>
              <a:off x="10436700" y="3057266"/>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3" name="îŝlíḍè">
              <a:extLst>
                <a:ext uri="{FF2B5EF4-FFF2-40B4-BE49-F238E27FC236}">
                  <a16:creationId xmlns:a16="http://schemas.microsoft.com/office/drawing/2014/main" id="{46076D29-01E9-496F-A507-60651163CD51}"/>
                </a:ext>
              </a:extLst>
            </p:cNvPr>
            <p:cNvSpPr/>
            <p:nvPr/>
          </p:nvSpPr>
          <p:spPr bwMode="gray">
            <a:xfrm>
              <a:off x="10436700" y="304594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4" name="ïsļíḍè">
              <a:extLst>
                <a:ext uri="{FF2B5EF4-FFF2-40B4-BE49-F238E27FC236}">
                  <a16:creationId xmlns:a16="http://schemas.microsoft.com/office/drawing/2014/main" id="{5E0C8B14-9813-475F-B928-0A684A86C067}"/>
                </a:ext>
              </a:extLst>
            </p:cNvPr>
            <p:cNvSpPr/>
            <p:nvPr/>
          </p:nvSpPr>
          <p:spPr bwMode="gray">
            <a:xfrm>
              <a:off x="10436700" y="3034624"/>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5" name="îṩľîḓê">
              <a:extLst>
                <a:ext uri="{FF2B5EF4-FFF2-40B4-BE49-F238E27FC236}">
                  <a16:creationId xmlns:a16="http://schemas.microsoft.com/office/drawing/2014/main" id="{A3638476-A237-4121-A97C-1E241D05AFAD}"/>
                </a:ext>
              </a:extLst>
            </p:cNvPr>
            <p:cNvSpPr/>
            <p:nvPr/>
          </p:nvSpPr>
          <p:spPr bwMode="gray">
            <a:xfrm>
              <a:off x="10436700" y="3021039"/>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6" name="íŝľïḋe">
              <a:extLst>
                <a:ext uri="{FF2B5EF4-FFF2-40B4-BE49-F238E27FC236}">
                  <a16:creationId xmlns:a16="http://schemas.microsoft.com/office/drawing/2014/main" id="{AD79C0A2-6232-4879-BF00-24BC9D4A0951}"/>
                </a:ext>
              </a:extLst>
            </p:cNvPr>
            <p:cNvSpPr/>
            <p:nvPr/>
          </p:nvSpPr>
          <p:spPr bwMode="gray">
            <a:xfrm>
              <a:off x="10436700" y="3008586"/>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7" name="íśḷîḑé">
              <a:extLst>
                <a:ext uri="{FF2B5EF4-FFF2-40B4-BE49-F238E27FC236}">
                  <a16:creationId xmlns:a16="http://schemas.microsoft.com/office/drawing/2014/main" id="{0BDE3900-6393-4A85-8F33-5DB6F7CB170F}"/>
                </a:ext>
              </a:extLst>
            </p:cNvPr>
            <p:cNvSpPr/>
            <p:nvPr/>
          </p:nvSpPr>
          <p:spPr bwMode="gray">
            <a:xfrm>
              <a:off x="10436700" y="2997265"/>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8" name="ïṥ1îḑè">
              <a:extLst>
                <a:ext uri="{FF2B5EF4-FFF2-40B4-BE49-F238E27FC236}">
                  <a16:creationId xmlns:a16="http://schemas.microsoft.com/office/drawing/2014/main" id="{27F5A898-5858-416C-8638-5C213AF4EE09}"/>
                </a:ext>
              </a:extLst>
            </p:cNvPr>
            <p:cNvSpPr/>
            <p:nvPr/>
          </p:nvSpPr>
          <p:spPr bwMode="gray">
            <a:xfrm>
              <a:off x="10436700" y="298481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39" name="ïšľíḋe">
              <a:extLst>
                <a:ext uri="{FF2B5EF4-FFF2-40B4-BE49-F238E27FC236}">
                  <a16:creationId xmlns:a16="http://schemas.microsoft.com/office/drawing/2014/main" id="{B1BD3B63-CBCC-4443-9B14-B893324229B7}"/>
                </a:ext>
              </a:extLst>
            </p:cNvPr>
            <p:cNvSpPr/>
            <p:nvPr/>
          </p:nvSpPr>
          <p:spPr bwMode="gray">
            <a:xfrm>
              <a:off x="10436700" y="2973491"/>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0" name="íṥ1ídê">
              <a:extLst>
                <a:ext uri="{FF2B5EF4-FFF2-40B4-BE49-F238E27FC236}">
                  <a16:creationId xmlns:a16="http://schemas.microsoft.com/office/drawing/2014/main" id="{108274A7-3E4D-49FD-AC0E-D9C50E9ECAC8}"/>
                </a:ext>
              </a:extLst>
            </p:cNvPr>
            <p:cNvSpPr/>
            <p:nvPr/>
          </p:nvSpPr>
          <p:spPr bwMode="gray">
            <a:xfrm>
              <a:off x="10436700" y="2959906"/>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1" name="íŝ1ïḋè">
              <a:extLst>
                <a:ext uri="{FF2B5EF4-FFF2-40B4-BE49-F238E27FC236}">
                  <a16:creationId xmlns:a16="http://schemas.microsoft.com/office/drawing/2014/main" id="{C63305E7-CD0E-4209-A56C-386ED0778517}"/>
                </a:ext>
              </a:extLst>
            </p:cNvPr>
            <p:cNvSpPr/>
            <p:nvPr/>
          </p:nvSpPr>
          <p:spPr bwMode="gray">
            <a:xfrm>
              <a:off x="10436700" y="2949717"/>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2" name="íṣľiďe">
              <a:extLst>
                <a:ext uri="{FF2B5EF4-FFF2-40B4-BE49-F238E27FC236}">
                  <a16:creationId xmlns:a16="http://schemas.microsoft.com/office/drawing/2014/main" id="{A673FF7C-C17F-440C-A732-1521078D997A}"/>
                </a:ext>
              </a:extLst>
            </p:cNvPr>
            <p:cNvSpPr/>
            <p:nvPr/>
          </p:nvSpPr>
          <p:spPr bwMode="gray">
            <a:xfrm>
              <a:off x="10436700" y="293613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3" name="î$ļïḑê">
              <a:extLst>
                <a:ext uri="{FF2B5EF4-FFF2-40B4-BE49-F238E27FC236}">
                  <a16:creationId xmlns:a16="http://schemas.microsoft.com/office/drawing/2014/main" id="{F7C4B45D-EEB4-430C-B051-91DA19F1BA31}"/>
                </a:ext>
              </a:extLst>
            </p:cNvPr>
            <p:cNvSpPr/>
            <p:nvPr/>
          </p:nvSpPr>
          <p:spPr bwMode="gray">
            <a:xfrm>
              <a:off x="10436700" y="292481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4" name="íSḻïḓê">
              <a:extLst>
                <a:ext uri="{FF2B5EF4-FFF2-40B4-BE49-F238E27FC236}">
                  <a16:creationId xmlns:a16="http://schemas.microsoft.com/office/drawing/2014/main" id="{D9C7F507-0DD0-47D4-B01A-D8D484508FF6}"/>
                </a:ext>
              </a:extLst>
            </p:cNvPr>
            <p:cNvSpPr/>
            <p:nvPr/>
          </p:nvSpPr>
          <p:spPr bwMode="gray">
            <a:xfrm>
              <a:off x="10436700" y="2912359"/>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5" name="îşľíḑé">
              <a:extLst>
                <a:ext uri="{FF2B5EF4-FFF2-40B4-BE49-F238E27FC236}">
                  <a16:creationId xmlns:a16="http://schemas.microsoft.com/office/drawing/2014/main" id="{FCA058D4-FF6E-4717-AEF6-F6335F432C9C}"/>
                </a:ext>
              </a:extLst>
            </p:cNvPr>
            <p:cNvSpPr/>
            <p:nvPr/>
          </p:nvSpPr>
          <p:spPr bwMode="gray">
            <a:xfrm>
              <a:off x="10436700" y="2901038"/>
              <a:ext cx="2710"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6" name="išlïḋê">
              <a:extLst>
                <a:ext uri="{FF2B5EF4-FFF2-40B4-BE49-F238E27FC236}">
                  <a16:creationId xmlns:a16="http://schemas.microsoft.com/office/drawing/2014/main" id="{DF0978C4-8066-4B3F-AA97-9FB1CCA8DB99}"/>
                </a:ext>
              </a:extLst>
            </p:cNvPr>
            <p:cNvSpPr/>
            <p:nvPr/>
          </p:nvSpPr>
          <p:spPr bwMode="gray">
            <a:xfrm>
              <a:off x="10436700" y="2888585"/>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7" name="íşľîde">
              <a:extLst>
                <a:ext uri="{FF2B5EF4-FFF2-40B4-BE49-F238E27FC236}">
                  <a16:creationId xmlns:a16="http://schemas.microsoft.com/office/drawing/2014/main" id="{BB0F8C17-B8F7-4B0F-A188-BB5B253BB359}"/>
                </a:ext>
              </a:extLst>
            </p:cNvPr>
            <p:cNvSpPr/>
            <p:nvPr/>
          </p:nvSpPr>
          <p:spPr bwMode="gray">
            <a:xfrm>
              <a:off x="10436700" y="2876132"/>
              <a:ext cx="2710"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8" name="iṧḻiďe">
              <a:extLst>
                <a:ext uri="{FF2B5EF4-FFF2-40B4-BE49-F238E27FC236}">
                  <a16:creationId xmlns:a16="http://schemas.microsoft.com/office/drawing/2014/main" id="{AC0516F8-589D-4469-9C07-E14C2AFA81CF}"/>
                </a:ext>
              </a:extLst>
            </p:cNvPr>
            <p:cNvSpPr/>
            <p:nvPr/>
          </p:nvSpPr>
          <p:spPr bwMode="gray">
            <a:xfrm>
              <a:off x="10436700" y="2863679"/>
              <a:ext cx="2710"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49" name="îṡḻide">
              <a:extLst>
                <a:ext uri="{FF2B5EF4-FFF2-40B4-BE49-F238E27FC236}">
                  <a16:creationId xmlns:a16="http://schemas.microsoft.com/office/drawing/2014/main" id="{59A664B2-B619-440C-8CA8-0EF12E4C066C}"/>
                </a:ext>
              </a:extLst>
            </p:cNvPr>
            <p:cNvSpPr/>
            <p:nvPr/>
          </p:nvSpPr>
          <p:spPr bwMode="gray">
            <a:xfrm>
              <a:off x="10436700" y="2853490"/>
              <a:ext cx="2710"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0" name="iś1iḍe">
              <a:extLst>
                <a:ext uri="{FF2B5EF4-FFF2-40B4-BE49-F238E27FC236}">
                  <a16:creationId xmlns:a16="http://schemas.microsoft.com/office/drawing/2014/main" id="{18FA82C2-AB51-4E48-A0DD-2C0DD6CF6C45}"/>
                </a:ext>
              </a:extLst>
            </p:cNvPr>
            <p:cNvSpPr/>
            <p:nvPr/>
          </p:nvSpPr>
          <p:spPr bwMode="gray">
            <a:xfrm>
              <a:off x="10474649" y="3940294"/>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1" name="i$1îďe">
              <a:extLst>
                <a:ext uri="{FF2B5EF4-FFF2-40B4-BE49-F238E27FC236}">
                  <a16:creationId xmlns:a16="http://schemas.microsoft.com/office/drawing/2014/main" id="{14939A1C-112D-4ACA-B420-A2687603C818}"/>
                </a:ext>
              </a:extLst>
            </p:cNvPr>
            <p:cNvSpPr/>
            <p:nvPr/>
          </p:nvSpPr>
          <p:spPr bwMode="gray">
            <a:xfrm>
              <a:off x="10474649" y="3928973"/>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2" name="iŝḻîḑé">
              <a:extLst>
                <a:ext uri="{FF2B5EF4-FFF2-40B4-BE49-F238E27FC236}">
                  <a16:creationId xmlns:a16="http://schemas.microsoft.com/office/drawing/2014/main" id="{CDB7A0B9-96F4-4866-862A-2E3617ED1BC1}"/>
                </a:ext>
              </a:extLst>
            </p:cNvPr>
            <p:cNvSpPr/>
            <p:nvPr/>
          </p:nvSpPr>
          <p:spPr bwMode="gray">
            <a:xfrm>
              <a:off x="10474649" y="391652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3" name="íṧ1ïďê">
              <a:extLst>
                <a:ext uri="{FF2B5EF4-FFF2-40B4-BE49-F238E27FC236}">
                  <a16:creationId xmlns:a16="http://schemas.microsoft.com/office/drawing/2014/main" id="{7B69DA38-D26A-4C0B-82E2-61C422542B58}"/>
                </a:ext>
              </a:extLst>
            </p:cNvPr>
            <p:cNvSpPr/>
            <p:nvPr/>
          </p:nvSpPr>
          <p:spPr bwMode="gray">
            <a:xfrm>
              <a:off x="10474649" y="3904067"/>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4" name="iś1íḑe">
              <a:extLst>
                <a:ext uri="{FF2B5EF4-FFF2-40B4-BE49-F238E27FC236}">
                  <a16:creationId xmlns:a16="http://schemas.microsoft.com/office/drawing/2014/main" id="{5BF8A15C-EEB7-48E7-8DC6-6D558D8928ED}"/>
                </a:ext>
              </a:extLst>
            </p:cNvPr>
            <p:cNvSpPr/>
            <p:nvPr/>
          </p:nvSpPr>
          <p:spPr bwMode="gray">
            <a:xfrm>
              <a:off x="10474649" y="389274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5" name="ïşḻiḓe">
              <a:extLst>
                <a:ext uri="{FF2B5EF4-FFF2-40B4-BE49-F238E27FC236}">
                  <a16:creationId xmlns:a16="http://schemas.microsoft.com/office/drawing/2014/main" id="{974B27A5-1947-4A23-9445-08134747B4B6}"/>
                </a:ext>
              </a:extLst>
            </p:cNvPr>
            <p:cNvSpPr/>
            <p:nvPr/>
          </p:nvSpPr>
          <p:spPr bwMode="gray">
            <a:xfrm>
              <a:off x="10474649" y="3880293"/>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6" name="ïṡļiḍê">
              <a:extLst>
                <a:ext uri="{FF2B5EF4-FFF2-40B4-BE49-F238E27FC236}">
                  <a16:creationId xmlns:a16="http://schemas.microsoft.com/office/drawing/2014/main" id="{5C8C0C15-3756-46CB-B7CC-0E1BB64657B5}"/>
                </a:ext>
              </a:extLst>
            </p:cNvPr>
            <p:cNvSpPr/>
            <p:nvPr/>
          </p:nvSpPr>
          <p:spPr bwMode="gray">
            <a:xfrm>
              <a:off x="10474649" y="3867840"/>
              <a:ext cx="5421"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7" name="ïṡḻïḋe">
              <a:extLst>
                <a:ext uri="{FF2B5EF4-FFF2-40B4-BE49-F238E27FC236}">
                  <a16:creationId xmlns:a16="http://schemas.microsoft.com/office/drawing/2014/main" id="{D99EBEB6-80E8-4494-A058-1EB3C6CCF2D2}"/>
                </a:ext>
              </a:extLst>
            </p:cNvPr>
            <p:cNvSpPr/>
            <p:nvPr/>
          </p:nvSpPr>
          <p:spPr bwMode="gray">
            <a:xfrm>
              <a:off x="10474649" y="3857651"/>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8" name="išḻíḓè">
              <a:extLst>
                <a:ext uri="{FF2B5EF4-FFF2-40B4-BE49-F238E27FC236}">
                  <a16:creationId xmlns:a16="http://schemas.microsoft.com/office/drawing/2014/main" id="{406ADC48-DCBC-483A-BC93-4502CEE61F24}"/>
                </a:ext>
              </a:extLst>
            </p:cNvPr>
            <p:cNvSpPr/>
            <p:nvPr/>
          </p:nvSpPr>
          <p:spPr bwMode="gray">
            <a:xfrm>
              <a:off x="10474649" y="384406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59" name="ï$ľide">
              <a:extLst>
                <a:ext uri="{FF2B5EF4-FFF2-40B4-BE49-F238E27FC236}">
                  <a16:creationId xmlns:a16="http://schemas.microsoft.com/office/drawing/2014/main" id="{33DD8892-74B5-438C-8E49-F0ED09559911}"/>
                </a:ext>
              </a:extLst>
            </p:cNvPr>
            <p:cNvSpPr/>
            <p:nvPr/>
          </p:nvSpPr>
          <p:spPr bwMode="gray">
            <a:xfrm>
              <a:off x="10474649" y="383274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0" name="išļïďê">
              <a:extLst>
                <a:ext uri="{FF2B5EF4-FFF2-40B4-BE49-F238E27FC236}">
                  <a16:creationId xmlns:a16="http://schemas.microsoft.com/office/drawing/2014/main" id="{067CEF39-A20C-46A6-9EF7-CE66A564CC7F}"/>
                </a:ext>
              </a:extLst>
            </p:cNvPr>
            <p:cNvSpPr/>
            <p:nvPr/>
          </p:nvSpPr>
          <p:spPr bwMode="gray">
            <a:xfrm>
              <a:off x="10474649" y="381916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1" name="išḻïďe">
              <a:extLst>
                <a:ext uri="{FF2B5EF4-FFF2-40B4-BE49-F238E27FC236}">
                  <a16:creationId xmlns:a16="http://schemas.microsoft.com/office/drawing/2014/main" id="{E3DA4387-90F5-4D78-AD91-0280A87D4C8C}"/>
                </a:ext>
              </a:extLst>
            </p:cNvPr>
            <p:cNvSpPr/>
            <p:nvPr/>
          </p:nvSpPr>
          <p:spPr bwMode="gray">
            <a:xfrm>
              <a:off x="10474649" y="380897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2" name="ïśliďé">
              <a:extLst>
                <a:ext uri="{FF2B5EF4-FFF2-40B4-BE49-F238E27FC236}">
                  <a16:creationId xmlns:a16="http://schemas.microsoft.com/office/drawing/2014/main" id="{6EFBCD8B-17F9-446B-92E9-76AD5ED1B920}"/>
                </a:ext>
              </a:extLst>
            </p:cNvPr>
            <p:cNvSpPr/>
            <p:nvPr/>
          </p:nvSpPr>
          <p:spPr bwMode="gray">
            <a:xfrm>
              <a:off x="10474649" y="3796519"/>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3" name="ï$1ïdé">
              <a:extLst>
                <a:ext uri="{FF2B5EF4-FFF2-40B4-BE49-F238E27FC236}">
                  <a16:creationId xmlns:a16="http://schemas.microsoft.com/office/drawing/2014/main" id="{B95ADE7A-192E-480E-87A3-E55635B538B9}"/>
                </a:ext>
              </a:extLst>
            </p:cNvPr>
            <p:cNvSpPr/>
            <p:nvPr/>
          </p:nvSpPr>
          <p:spPr bwMode="gray">
            <a:xfrm>
              <a:off x="10474649" y="378406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4" name="íṡlîḋé">
              <a:extLst>
                <a:ext uri="{FF2B5EF4-FFF2-40B4-BE49-F238E27FC236}">
                  <a16:creationId xmlns:a16="http://schemas.microsoft.com/office/drawing/2014/main" id="{2220A3BD-ACC4-4518-9819-31A1E2F495EF}"/>
                </a:ext>
              </a:extLst>
            </p:cNvPr>
            <p:cNvSpPr/>
            <p:nvPr/>
          </p:nvSpPr>
          <p:spPr bwMode="gray">
            <a:xfrm>
              <a:off x="10474649" y="3771613"/>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5" name="îŝľíďé">
              <a:extLst>
                <a:ext uri="{FF2B5EF4-FFF2-40B4-BE49-F238E27FC236}">
                  <a16:creationId xmlns:a16="http://schemas.microsoft.com/office/drawing/2014/main" id="{D93CF006-6FBE-4720-AA49-115E005ADCE2}"/>
                </a:ext>
              </a:extLst>
            </p:cNvPr>
            <p:cNvSpPr/>
            <p:nvPr/>
          </p:nvSpPr>
          <p:spPr bwMode="gray">
            <a:xfrm>
              <a:off x="10474649" y="375916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6" name="íSľiḑè">
              <a:extLst>
                <a:ext uri="{FF2B5EF4-FFF2-40B4-BE49-F238E27FC236}">
                  <a16:creationId xmlns:a16="http://schemas.microsoft.com/office/drawing/2014/main" id="{951063E0-3373-4F39-A10A-3B8A8BD67AAF}"/>
                </a:ext>
              </a:extLst>
            </p:cNvPr>
            <p:cNvSpPr/>
            <p:nvPr/>
          </p:nvSpPr>
          <p:spPr bwMode="gray">
            <a:xfrm>
              <a:off x="10474649" y="3747839"/>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7" name="iṡḻîḍè">
              <a:extLst>
                <a:ext uri="{FF2B5EF4-FFF2-40B4-BE49-F238E27FC236}">
                  <a16:creationId xmlns:a16="http://schemas.microsoft.com/office/drawing/2014/main" id="{DD8A2ED9-B197-4160-93C6-0C2B15C8DCDE}"/>
                </a:ext>
              </a:extLst>
            </p:cNvPr>
            <p:cNvSpPr/>
            <p:nvPr/>
          </p:nvSpPr>
          <p:spPr bwMode="gray">
            <a:xfrm>
              <a:off x="10474649" y="3736518"/>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8" name="ïṧlïḋê">
              <a:extLst>
                <a:ext uri="{FF2B5EF4-FFF2-40B4-BE49-F238E27FC236}">
                  <a16:creationId xmlns:a16="http://schemas.microsoft.com/office/drawing/2014/main" id="{360CFC6A-8159-4CBA-B2B0-B28EDD6E06BC}"/>
                </a:ext>
              </a:extLst>
            </p:cNvPr>
            <p:cNvSpPr/>
            <p:nvPr/>
          </p:nvSpPr>
          <p:spPr bwMode="gray">
            <a:xfrm>
              <a:off x="10474649" y="3722933"/>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69" name="iśḷïḑé">
              <a:extLst>
                <a:ext uri="{FF2B5EF4-FFF2-40B4-BE49-F238E27FC236}">
                  <a16:creationId xmlns:a16="http://schemas.microsoft.com/office/drawing/2014/main" id="{FBAA3FE2-4AAF-42BD-AA04-ED27C13A3B66}"/>
                </a:ext>
              </a:extLst>
            </p:cNvPr>
            <p:cNvSpPr/>
            <p:nvPr/>
          </p:nvSpPr>
          <p:spPr bwMode="gray">
            <a:xfrm>
              <a:off x="10474649" y="3711612"/>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0" name="îŝļíḋe">
              <a:extLst>
                <a:ext uri="{FF2B5EF4-FFF2-40B4-BE49-F238E27FC236}">
                  <a16:creationId xmlns:a16="http://schemas.microsoft.com/office/drawing/2014/main" id="{9A434E72-FAC9-4FC1-809B-2CB63C249A2F}"/>
                </a:ext>
              </a:extLst>
            </p:cNvPr>
            <p:cNvSpPr/>
            <p:nvPr/>
          </p:nvSpPr>
          <p:spPr bwMode="gray">
            <a:xfrm>
              <a:off x="10474649" y="3698027"/>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1" name="ïṥľîďê">
              <a:extLst>
                <a:ext uri="{FF2B5EF4-FFF2-40B4-BE49-F238E27FC236}">
                  <a16:creationId xmlns:a16="http://schemas.microsoft.com/office/drawing/2014/main" id="{A16555FB-798F-48D8-BFD3-F0413C454757}"/>
                </a:ext>
              </a:extLst>
            </p:cNvPr>
            <p:cNvSpPr/>
            <p:nvPr/>
          </p:nvSpPr>
          <p:spPr bwMode="gray">
            <a:xfrm>
              <a:off x="10474649" y="3685574"/>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2" name="işļîḓé">
              <a:extLst>
                <a:ext uri="{FF2B5EF4-FFF2-40B4-BE49-F238E27FC236}">
                  <a16:creationId xmlns:a16="http://schemas.microsoft.com/office/drawing/2014/main" id="{4AAE94C2-0DA3-49D1-9B7E-46B4E352FD1B}"/>
                </a:ext>
              </a:extLst>
            </p:cNvPr>
            <p:cNvSpPr/>
            <p:nvPr/>
          </p:nvSpPr>
          <p:spPr bwMode="gray">
            <a:xfrm>
              <a:off x="10474649" y="3674253"/>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3" name="îṥ1îḑè">
              <a:extLst>
                <a:ext uri="{FF2B5EF4-FFF2-40B4-BE49-F238E27FC236}">
                  <a16:creationId xmlns:a16="http://schemas.microsoft.com/office/drawing/2014/main" id="{7B7BE719-FC79-4D72-AD5D-08989DD3F681}"/>
                </a:ext>
              </a:extLst>
            </p:cNvPr>
            <p:cNvSpPr/>
            <p:nvPr/>
          </p:nvSpPr>
          <p:spPr bwMode="gray">
            <a:xfrm>
              <a:off x="10474649" y="366180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4" name="íšľîḍé">
              <a:extLst>
                <a:ext uri="{FF2B5EF4-FFF2-40B4-BE49-F238E27FC236}">
                  <a16:creationId xmlns:a16="http://schemas.microsoft.com/office/drawing/2014/main" id="{DBDA5530-C8B0-4584-930E-5810A5B3ACF5}"/>
                </a:ext>
              </a:extLst>
            </p:cNvPr>
            <p:cNvSpPr/>
            <p:nvPr/>
          </p:nvSpPr>
          <p:spPr bwMode="gray">
            <a:xfrm>
              <a:off x="10474649" y="3650479"/>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5" name="ïṡľïḋê">
              <a:extLst>
                <a:ext uri="{FF2B5EF4-FFF2-40B4-BE49-F238E27FC236}">
                  <a16:creationId xmlns:a16="http://schemas.microsoft.com/office/drawing/2014/main" id="{9A7C37EA-FFCB-4634-864C-9E4CE31790AF}"/>
                </a:ext>
              </a:extLst>
            </p:cNvPr>
            <p:cNvSpPr/>
            <p:nvPr/>
          </p:nvSpPr>
          <p:spPr bwMode="gray">
            <a:xfrm>
              <a:off x="10474649" y="3636894"/>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6" name="îṧ1îďê">
              <a:extLst>
                <a:ext uri="{FF2B5EF4-FFF2-40B4-BE49-F238E27FC236}">
                  <a16:creationId xmlns:a16="http://schemas.microsoft.com/office/drawing/2014/main" id="{C70F35E7-28C0-4768-AC0F-42EDF7890FC4}"/>
                </a:ext>
              </a:extLst>
            </p:cNvPr>
            <p:cNvSpPr/>
            <p:nvPr/>
          </p:nvSpPr>
          <p:spPr bwMode="gray">
            <a:xfrm>
              <a:off x="10474649" y="3625574"/>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7" name="iśḻíḑè">
              <a:extLst>
                <a:ext uri="{FF2B5EF4-FFF2-40B4-BE49-F238E27FC236}">
                  <a16:creationId xmlns:a16="http://schemas.microsoft.com/office/drawing/2014/main" id="{112C2B52-D539-411F-BD25-403B72311133}"/>
                </a:ext>
              </a:extLst>
            </p:cNvPr>
            <p:cNvSpPr/>
            <p:nvPr/>
          </p:nvSpPr>
          <p:spPr bwMode="gray">
            <a:xfrm>
              <a:off x="10474649" y="3614253"/>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8" name="iṡļide">
              <a:extLst>
                <a:ext uri="{FF2B5EF4-FFF2-40B4-BE49-F238E27FC236}">
                  <a16:creationId xmlns:a16="http://schemas.microsoft.com/office/drawing/2014/main" id="{B195E6F2-52B7-4059-8D7E-AAB86EB30886}"/>
                </a:ext>
              </a:extLst>
            </p:cNvPr>
            <p:cNvSpPr/>
            <p:nvPr/>
          </p:nvSpPr>
          <p:spPr bwMode="gray">
            <a:xfrm>
              <a:off x="10474649" y="3601800"/>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79" name="îş1ídè">
              <a:extLst>
                <a:ext uri="{FF2B5EF4-FFF2-40B4-BE49-F238E27FC236}">
                  <a16:creationId xmlns:a16="http://schemas.microsoft.com/office/drawing/2014/main" id="{806658F7-15B5-4211-8826-74030D34D8B9}"/>
                </a:ext>
              </a:extLst>
            </p:cNvPr>
            <p:cNvSpPr/>
            <p:nvPr/>
          </p:nvSpPr>
          <p:spPr bwMode="gray">
            <a:xfrm>
              <a:off x="10474649" y="3589347"/>
              <a:ext cx="5421"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0" name="ïś1îďé">
              <a:extLst>
                <a:ext uri="{FF2B5EF4-FFF2-40B4-BE49-F238E27FC236}">
                  <a16:creationId xmlns:a16="http://schemas.microsoft.com/office/drawing/2014/main" id="{64C083E4-6A58-4CF8-B0F6-8B67B3FB3927}"/>
                </a:ext>
              </a:extLst>
            </p:cNvPr>
            <p:cNvSpPr/>
            <p:nvPr/>
          </p:nvSpPr>
          <p:spPr bwMode="gray">
            <a:xfrm>
              <a:off x="10474649" y="3576894"/>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1" name="îśļîďê">
              <a:extLst>
                <a:ext uri="{FF2B5EF4-FFF2-40B4-BE49-F238E27FC236}">
                  <a16:creationId xmlns:a16="http://schemas.microsoft.com/office/drawing/2014/main" id="{4E83CDC0-AE26-4B3E-A650-6A5D92CFB76A}"/>
                </a:ext>
              </a:extLst>
            </p:cNvPr>
            <p:cNvSpPr/>
            <p:nvPr/>
          </p:nvSpPr>
          <p:spPr bwMode="gray">
            <a:xfrm>
              <a:off x="10474649" y="3565573"/>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2" name="îSļiḑè">
              <a:extLst>
                <a:ext uri="{FF2B5EF4-FFF2-40B4-BE49-F238E27FC236}">
                  <a16:creationId xmlns:a16="http://schemas.microsoft.com/office/drawing/2014/main" id="{0D665C2F-78C2-43A4-B052-AA924F94354B}"/>
                </a:ext>
              </a:extLst>
            </p:cNvPr>
            <p:cNvSpPr/>
            <p:nvPr/>
          </p:nvSpPr>
          <p:spPr bwMode="gray">
            <a:xfrm>
              <a:off x="10474649" y="3554252"/>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3" name="îşliḍe">
              <a:extLst>
                <a:ext uri="{FF2B5EF4-FFF2-40B4-BE49-F238E27FC236}">
                  <a16:creationId xmlns:a16="http://schemas.microsoft.com/office/drawing/2014/main" id="{5286B0C1-E688-499A-B57C-16E90A648720}"/>
                </a:ext>
              </a:extLst>
            </p:cNvPr>
            <p:cNvSpPr/>
            <p:nvPr/>
          </p:nvSpPr>
          <p:spPr bwMode="gray">
            <a:xfrm>
              <a:off x="10474649" y="3540667"/>
              <a:ext cx="5421"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4" name="iŝliḍè">
              <a:extLst>
                <a:ext uri="{FF2B5EF4-FFF2-40B4-BE49-F238E27FC236}">
                  <a16:creationId xmlns:a16="http://schemas.microsoft.com/office/drawing/2014/main" id="{88F44B4C-8246-4F27-AA79-1DB5E0C15CC9}"/>
                </a:ext>
              </a:extLst>
            </p:cNvPr>
            <p:cNvSpPr/>
            <p:nvPr/>
          </p:nvSpPr>
          <p:spPr bwMode="gray">
            <a:xfrm>
              <a:off x="10474649" y="352934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5" name="ïṩļïďé">
              <a:extLst>
                <a:ext uri="{FF2B5EF4-FFF2-40B4-BE49-F238E27FC236}">
                  <a16:creationId xmlns:a16="http://schemas.microsoft.com/office/drawing/2014/main" id="{6019C5D1-CB27-442F-B6AB-42E012823112}"/>
                </a:ext>
              </a:extLst>
            </p:cNvPr>
            <p:cNvSpPr/>
            <p:nvPr/>
          </p:nvSpPr>
          <p:spPr bwMode="gray">
            <a:xfrm>
              <a:off x="10474649" y="3518025"/>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6" name="îṩľíḓè">
              <a:extLst>
                <a:ext uri="{FF2B5EF4-FFF2-40B4-BE49-F238E27FC236}">
                  <a16:creationId xmlns:a16="http://schemas.microsoft.com/office/drawing/2014/main" id="{9070055C-67E4-4401-981C-D9415DBD77E5}"/>
                </a:ext>
              </a:extLst>
            </p:cNvPr>
            <p:cNvSpPr/>
            <p:nvPr/>
          </p:nvSpPr>
          <p:spPr bwMode="gray">
            <a:xfrm>
              <a:off x="10474649" y="350557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7" name="îṩľîḑe">
              <a:extLst>
                <a:ext uri="{FF2B5EF4-FFF2-40B4-BE49-F238E27FC236}">
                  <a16:creationId xmlns:a16="http://schemas.microsoft.com/office/drawing/2014/main" id="{6835C72B-8F9B-484F-A210-D0194052C10D}"/>
                </a:ext>
              </a:extLst>
            </p:cNvPr>
            <p:cNvSpPr/>
            <p:nvPr/>
          </p:nvSpPr>
          <p:spPr bwMode="gray">
            <a:xfrm>
              <a:off x="10474649" y="3493119"/>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8" name="îṡľïḓe">
              <a:extLst>
                <a:ext uri="{FF2B5EF4-FFF2-40B4-BE49-F238E27FC236}">
                  <a16:creationId xmlns:a16="http://schemas.microsoft.com/office/drawing/2014/main" id="{FB2093F4-1EFE-4BE9-A8AC-173B04F719AD}"/>
                </a:ext>
              </a:extLst>
            </p:cNvPr>
            <p:cNvSpPr/>
            <p:nvPr/>
          </p:nvSpPr>
          <p:spPr bwMode="gray">
            <a:xfrm>
              <a:off x="10474649" y="348066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89" name="iṥḻiḑe">
              <a:extLst>
                <a:ext uri="{FF2B5EF4-FFF2-40B4-BE49-F238E27FC236}">
                  <a16:creationId xmlns:a16="http://schemas.microsoft.com/office/drawing/2014/main" id="{490DB0F0-C2EA-4CE6-B78B-EECA349986C1}"/>
                </a:ext>
              </a:extLst>
            </p:cNvPr>
            <p:cNvSpPr/>
            <p:nvPr/>
          </p:nvSpPr>
          <p:spPr bwMode="gray">
            <a:xfrm>
              <a:off x="10474649" y="346934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0" name="iṡḻíďè">
              <a:extLst>
                <a:ext uri="{FF2B5EF4-FFF2-40B4-BE49-F238E27FC236}">
                  <a16:creationId xmlns:a16="http://schemas.microsoft.com/office/drawing/2014/main" id="{7C654D08-DBC2-4EA4-A65C-8ED45466451D}"/>
                </a:ext>
              </a:extLst>
            </p:cNvPr>
            <p:cNvSpPr/>
            <p:nvPr/>
          </p:nvSpPr>
          <p:spPr bwMode="gray">
            <a:xfrm>
              <a:off x="10474649" y="3458025"/>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1" name="íṧ1ïḍe">
              <a:extLst>
                <a:ext uri="{FF2B5EF4-FFF2-40B4-BE49-F238E27FC236}">
                  <a16:creationId xmlns:a16="http://schemas.microsoft.com/office/drawing/2014/main" id="{C436E1C9-785C-47C1-B81F-95C694DC124B}"/>
                </a:ext>
              </a:extLst>
            </p:cNvPr>
            <p:cNvSpPr/>
            <p:nvPr/>
          </p:nvSpPr>
          <p:spPr bwMode="gray">
            <a:xfrm>
              <a:off x="10474649" y="344444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2" name="ïsliḑê">
              <a:extLst>
                <a:ext uri="{FF2B5EF4-FFF2-40B4-BE49-F238E27FC236}">
                  <a16:creationId xmlns:a16="http://schemas.microsoft.com/office/drawing/2014/main" id="{43B84FE6-F4BC-494D-99CB-128599431FB2}"/>
                </a:ext>
              </a:extLst>
            </p:cNvPr>
            <p:cNvSpPr/>
            <p:nvPr/>
          </p:nvSpPr>
          <p:spPr bwMode="gray">
            <a:xfrm>
              <a:off x="10474649" y="3433119"/>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3" name="îṩliḑê">
              <a:extLst>
                <a:ext uri="{FF2B5EF4-FFF2-40B4-BE49-F238E27FC236}">
                  <a16:creationId xmlns:a16="http://schemas.microsoft.com/office/drawing/2014/main" id="{C85802B3-DB7A-403D-AA14-34C9F238A4B7}"/>
                </a:ext>
              </a:extLst>
            </p:cNvPr>
            <p:cNvSpPr/>
            <p:nvPr/>
          </p:nvSpPr>
          <p:spPr bwMode="gray">
            <a:xfrm>
              <a:off x="10474649" y="342066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4" name="ïşḷíḓè">
              <a:extLst>
                <a:ext uri="{FF2B5EF4-FFF2-40B4-BE49-F238E27FC236}">
                  <a16:creationId xmlns:a16="http://schemas.microsoft.com/office/drawing/2014/main" id="{518F1A82-ED35-4C64-93C2-B25186231B9C}"/>
                </a:ext>
              </a:extLst>
            </p:cNvPr>
            <p:cNvSpPr/>
            <p:nvPr/>
          </p:nvSpPr>
          <p:spPr bwMode="gray">
            <a:xfrm>
              <a:off x="10474649" y="340934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5" name="ïṣḻídè">
              <a:extLst>
                <a:ext uri="{FF2B5EF4-FFF2-40B4-BE49-F238E27FC236}">
                  <a16:creationId xmlns:a16="http://schemas.microsoft.com/office/drawing/2014/main" id="{E4312D65-0994-4116-9B68-04EF09992196}"/>
                </a:ext>
              </a:extLst>
            </p:cNvPr>
            <p:cNvSpPr/>
            <p:nvPr/>
          </p:nvSpPr>
          <p:spPr bwMode="gray">
            <a:xfrm>
              <a:off x="10474649" y="339689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6" name="íṡľïḍé">
              <a:extLst>
                <a:ext uri="{FF2B5EF4-FFF2-40B4-BE49-F238E27FC236}">
                  <a16:creationId xmlns:a16="http://schemas.microsoft.com/office/drawing/2014/main" id="{56F02F5F-631A-445D-9B2F-766A91E4AB05}"/>
                </a:ext>
              </a:extLst>
            </p:cNvPr>
            <p:cNvSpPr/>
            <p:nvPr/>
          </p:nvSpPr>
          <p:spPr bwMode="gray">
            <a:xfrm>
              <a:off x="10474649" y="3384439"/>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7" name="iŝḻiďé">
              <a:extLst>
                <a:ext uri="{FF2B5EF4-FFF2-40B4-BE49-F238E27FC236}">
                  <a16:creationId xmlns:a16="http://schemas.microsoft.com/office/drawing/2014/main" id="{F314FF22-93AC-4EBE-96AD-56ACA26B0E55}"/>
                </a:ext>
              </a:extLst>
            </p:cNvPr>
            <p:cNvSpPr/>
            <p:nvPr/>
          </p:nvSpPr>
          <p:spPr bwMode="gray">
            <a:xfrm>
              <a:off x="10474649" y="3373118"/>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8" name="ïS1iḍe">
              <a:extLst>
                <a:ext uri="{FF2B5EF4-FFF2-40B4-BE49-F238E27FC236}">
                  <a16:creationId xmlns:a16="http://schemas.microsoft.com/office/drawing/2014/main" id="{8B93383E-D992-46E7-AF8E-DDDDA35F3211}"/>
                </a:ext>
              </a:extLst>
            </p:cNvPr>
            <p:cNvSpPr/>
            <p:nvPr/>
          </p:nvSpPr>
          <p:spPr bwMode="gray">
            <a:xfrm>
              <a:off x="10474649" y="3359533"/>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999" name="ïsḷiḋê">
              <a:extLst>
                <a:ext uri="{FF2B5EF4-FFF2-40B4-BE49-F238E27FC236}">
                  <a16:creationId xmlns:a16="http://schemas.microsoft.com/office/drawing/2014/main" id="{FE523999-04A4-4117-9AA3-D0154C934457}"/>
                </a:ext>
              </a:extLst>
            </p:cNvPr>
            <p:cNvSpPr/>
            <p:nvPr/>
          </p:nvSpPr>
          <p:spPr bwMode="gray">
            <a:xfrm>
              <a:off x="10474649" y="3348212"/>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0" name="ïš1îdê">
              <a:extLst>
                <a:ext uri="{FF2B5EF4-FFF2-40B4-BE49-F238E27FC236}">
                  <a16:creationId xmlns:a16="http://schemas.microsoft.com/office/drawing/2014/main" id="{B8036AD1-BE3E-4CED-91E2-D8B8D9DA087F}"/>
                </a:ext>
              </a:extLst>
            </p:cNvPr>
            <p:cNvSpPr/>
            <p:nvPr/>
          </p:nvSpPr>
          <p:spPr bwMode="gray">
            <a:xfrm>
              <a:off x="10474649" y="3338023"/>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1" name="iṣḻïḓe">
              <a:extLst>
                <a:ext uri="{FF2B5EF4-FFF2-40B4-BE49-F238E27FC236}">
                  <a16:creationId xmlns:a16="http://schemas.microsoft.com/office/drawing/2014/main" id="{9871C71E-3ECC-4FF2-ABB9-D7FDE3D0F582}"/>
                </a:ext>
              </a:extLst>
            </p:cNvPr>
            <p:cNvSpPr/>
            <p:nvPr/>
          </p:nvSpPr>
          <p:spPr bwMode="gray">
            <a:xfrm>
              <a:off x="10474649" y="3324438"/>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2" name="íŝ1ídê">
              <a:extLst>
                <a:ext uri="{FF2B5EF4-FFF2-40B4-BE49-F238E27FC236}">
                  <a16:creationId xmlns:a16="http://schemas.microsoft.com/office/drawing/2014/main" id="{2B7D714E-BB9A-49A4-90F4-316E95610518}"/>
                </a:ext>
              </a:extLst>
            </p:cNvPr>
            <p:cNvSpPr/>
            <p:nvPr/>
          </p:nvSpPr>
          <p:spPr bwMode="gray">
            <a:xfrm>
              <a:off x="10474649" y="331198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3" name="iṧ1iḍé">
              <a:extLst>
                <a:ext uri="{FF2B5EF4-FFF2-40B4-BE49-F238E27FC236}">
                  <a16:creationId xmlns:a16="http://schemas.microsoft.com/office/drawing/2014/main" id="{C9BE4A5F-52F0-4917-9DDF-52923C02CA5D}"/>
                </a:ext>
              </a:extLst>
            </p:cNvPr>
            <p:cNvSpPr/>
            <p:nvPr/>
          </p:nvSpPr>
          <p:spPr bwMode="gray">
            <a:xfrm>
              <a:off x="10474649" y="3299532"/>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4" name="íṧlïḋe">
              <a:extLst>
                <a:ext uri="{FF2B5EF4-FFF2-40B4-BE49-F238E27FC236}">
                  <a16:creationId xmlns:a16="http://schemas.microsoft.com/office/drawing/2014/main" id="{B143CF27-C73B-4AD2-A435-1DAA543FCD48}"/>
                </a:ext>
              </a:extLst>
            </p:cNvPr>
            <p:cNvSpPr/>
            <p:nvPr/>
          </p:nvSpPr>
          <p:spPr bwMode="gray">
            <a:xfrm>
              <a:off x="10474649" y="3288212"/>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5" name="îś1îdè">
              <a:extLst>
                <a:ext uri="{FF2B5EF4-FFF2-40B4-BE49-F238E27FC236}">
                  <a16:creationId xmlns:a16="http://schemas.microsoft.com/office/drawing/2014/main" id="{E1D80084-3178-4BE0-8A85-150F97B1A7C2}"/>
                </a:ext>
              </a:extLst>
            </p:cNvPr>
            <p:cNvSpPr/>
            <p:nvPr/>
          </p:nvSpPr>
          <p:spPr bwMode="gray">
            <a:xfrm>
              <a:off x="10474649" y="3276891"/>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6" name="îṩļiďè">
              <a:extLst>
                <a:ext uri="{FF2B5EF4-FFF2-40B4-BE49-F238E27FC236}">
                  <a16:creationId xmlns:a16="http://schemas.microsoft.com/office/drawing/2014/main" id="{C3C86AD4-FF78-48FB-BA8B-00D5AED3D549}"/>
                </a:ext>
              </a:extLst>
            </p:cNvPr>
            <p:cNvSpPr/>
            <p:nvPr/>
          </p:nvSpPr>
          <p:spPr bwMode="gray">
            <a:xfrm>
              <a:off x="10474649" y="326330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7" name="îslïḑê">
              <a:extLst>
                <a:ext uri="{FF2B5EF4-FFF2-40B4-BE49-F238E27FC236}">
                  <a16:creationId xmlns:a16="http://schemas.microsoft.com/office/drawing/2014/main" id="{2ED2F1DF-CF15-40DC-AC64-ECF591040395}"/>
                </a:ext>
              </a:extLst>
            </p:cNvPr>
            <p:cNvSpPr/>
            <p:nvPr/>
          </p:nvSpPr>
          <p:spPr bwMode="gray">
            <a:xfrm>
              <a:off x="10474649" y="325198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8" name="ïṩ1ïďé">
              <a:extLst>
                <a:ext uri="{FF2B5EF4-FFF2-40B4-BE49-F238E27FC236}">
                  <a16:creationId xmlns:a16="http://schemas.microsoft.com/office/drawing/2014/main" id="{142AB752-8267-4721-94AD-B0DB0359B267}"/>
                </a:ext>
              </a:extLst>
            </p:cNvPr>
            <p:cNvSpPr/>
            <p:nvPr/>
          </p:nvSpPr>
          <p:spPr bwMode="gray">
            <a:xfrm>
              <a:off x="10474649" y="3238400"/>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09" name="ïŝľíḋè">
              <a:extLst>
                <a:ext uri="{FF2B5EF4-FFF2-40B4-BE49-F238E27FC236}">
                  <a16:creationId xmlns:a16="http://schemas.microsoft.com/office/drawing/2014/main" id="{0FF3363A-F47B-419E-853E-3860DC18F9EE}"/>
                </a:ext>
              </a:extLst>
            </p:cNvPr>
            <p:cNvSpPr/>
            <p:nvPr/>
          </p:nvSpPr>
          <p:spPr bwMode="gray">
            <a:xfrm>
              <a:off x="10474649" y="3227079"/>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0" name="îślïḋè">
              <a:extLst>
                <a:ext uri="{FF2B5EF4-FFF2-40B4-BE49-F238E27FC236}">
                  <a16:creationId xmlns:a16="http://schemas.microsoft.com/office/drawing/2014/main" id="{B85D0360-3740-4AA1-964B-181741FE80AE}"/>
                </a:ext>
              </a:extLst>
            </p:cNvPr>
            <p:cNvSpPr/>
            <p:nvPr/>
          </p:nvSpPr>
          <p:spPr bwMode="gray">
            <a:xfrm>
              <a:off x="10474649" y="321462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1" name="işļîďé">
              <a:extLst>
                <a:ext uri="{FF2B5EF4-FFF2-40B4-BE49-F238E27FC236}">
                  <a16:creationId xmlns:a16="http://schemas.microsoft.com/office/drawing/2014/main" id="{8374CFEB-FEF7-442F-944F-E7A52FB0B12F}"/>
                </a:ext>
              </a:extLst>
            </p:cNvPr>
            <p:cNvSpPr/>
            <p:nvPr/>
          </p:nvSpPr>
          <p:spPr bwMode="gray">
            <a:xfrm>
              <a:off x="10474649" y="3202173"/>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2" name="íšḷîḍè">
              <a:extLst>
                <a:ext uri="{FF2B5EF4-FFF2-40B4-BE49-F238E27FC236}">
                  <a16:creationId xmlns:a16="http://schemas.microsoft.com/office/drawing/2014/main" id="{9B910885-9860-4254-A869-1342E81893FC}"/>
                </a:ext>
              </a:extLst>
            </p:cNvPr>
            <p:cNvSpPr/>
            <p:nvPr/>
          </p:nvSpPr>
          <p:spPr bwMode="gray">
            <a:xfrm>
              <a:off x="10474649" y="319085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3" name="íṩlídê">
              <a:extLst>
                <a:ext uri="{FF2B5EF4-FFF2-40B4-BE49-F238E27FC236}">
                  <a16:creationId xmlns:a16="http://schemas.microsoft.com/office/drawing/2014/main" id="{0C518422-6F96-4947-B0B5-1CA5DFAE67E7}"/>
                </a:ext>
              </a:extLst>
            </p:cNvPr>
            <p:cNvSpPr/>
            <p:nvPr/>
          </p:nvSpPr>
          <p:spPr bwMode="gray">
            <a:xfrm>
              <a:off x="10474649" y="3178399"/>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4" name="iŝlîḑè">
              <a:extLst>
                <a:ext uri="{FF2B5EF4-FFF2-40B4-BE49-F238E27FC236}">
                  <a16:creationId xmlns:a16="http://schemas.microsoft.com/office/drawing/2014/main" id="{2EB34909-3339-4F6B-A804-7BA8468D54CA}"/>
                </a:ext>
              </a:extLst>
            </p:cNvPr>
            <p:cNvSpPr/>
            <p:nvPr/>
          </p:nvSpPr>
          <p:spPr bwMode="gray">
            <a:xfrm>
              <a:off x="10474649" y="316594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5" name="is1iḑé">
              <a:extLst>
                <a:ext uri="{FF2B5EF4-FFF2-40B4-BE49-F238E27FC236}">
                  <a16:creationId xmlns:a16="http://schemas.microsoft.com/office/drawing/2014/main" id="{0F191703-1A06-4810-99B7-3C8F9B38F41E}"/>
                </a:ext>
              </a:extLst>
            </p:cNvPr>
            <p:cNvSpPr/>
            <p:nvPr/>
          </p:nvSpPr>
          <p:spPr bwMode="gray">
            <a:xfrm>
              <a:off x="10474649" y="315462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6" name="iṣḷïḓé">
              <a:extLst>
                <a:ext uri="{FF2B5EF4-FFF2-40B4-BE49-F238E27FC236}">
                  <a16:creationId xmlns:a16="http://schemas.microsoft.com/office/drawing/2014/main" id="{6520E1C3-A27D-4066-BBF7-12D35F470DA4}"/>
                </a:ext>
              </a:extLst>
            </p:cNvPr>
            <p:cNvSpPr/>
            <p:nvPr/>
          </p:nvSpPr>
          <p:spPr bwMode="gray">
            <a:xfrm>
              <a:off x="10474649" y="314217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7" name="ísļíḑe">
              <a:extLst>
                <a:ext uri="{FF2B5EF4-FFF2-40B4-BE49-F238E27FC236}">
                  <a16:creationId xmlns:a16="http://schemas.microsoft.com/office/drawing/2014/main" id="{3A003803-1267-4286-9642-9411BC24F707}"/>
                </a:ext>
              </a:extLst>
            </p:cNvPr>
            <p:cNvSpPr/>
            <p:nvPr/>
          </p:nvSpPr>
          <p:spPr bwMode="gray">
            <a:xfrm>
              <a:off x="10474649" y="3130851"/>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8" name="î$lidê">
              <a:extLst>
                <a:ext uri="{FF2B5EF4-FFF2-40B4-BE49-F238E27FC236}">
                  <a16:creationId xmlns:a16="http://schemas.microsoft.com/office/drawing/2014/main" id="{2AF3D1D7-09E9-489B-A474-E8FEF5909C81}"/>
                </a:ext>
              </a:extLst>
            </p:cNvPr>
            <p:cNvSpPr/>
            <p:nvPr/>
          </p:nvSpPr>
          <p:spPr bwMode="gray">
            <a:xfrm>
              <a:off x="10474649" y="3117266"/>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19" name="islíďé">
              <a:extLst>
                <a:ext uri="{FF2B5EF4-FFF2-40B4-BE49-F238E27FC236}">
                  <a16:creationId xmlns:a16="http://schemas.microsoft.com/office/drawing/2014/main" id="{7F1C8A7D-C9C2-4EB5-9AC1-A1623F14BD4D}"/>
                </a:ext>
              </a:extLst>
            </p:cNvPr>
            <p:cNvSpPr/>
            <p:nvPr/>
          </p:nvSpPr>
          <p:spPr bwMode="gray">
            <a:xfrm>
              <a:off x="10474649" y="310594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0" name="iṩľiḑê">
              <a:extLst>
                <a:ext uri="{FF2B5EF4-FFF2-40B4-BE49-F238E27FC236}">
                  <a16:creationId xmlns:a16="http://schemas.microsoft.com/office/drawing/2014/main" id="{76F782D6-3D5F-485C-9C26-38DC4CCD122C}"/>
                </a:ext>
              </a:extLst>
            </p:cNvPr>
            <p:cNvSpPr/>
            <p:nvPr/>
          </p:nvSpPr>
          <p:spPr bwMode="gray">
            <a:xfrm>
              <a:off x="10474649" y="3094625"/>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1" name="îsliḓê">
              <a:extLst>
                <a:ext uri="{FF2B5EF4-FFF2-40B4-BE49-F238E27FC236}">
                  <a16:creationId xmlns:a16="http://schemas.microsoft.com/office/drawing/2014/main" id="{27129376-FDB4-49D8-B165-1304D7A8CD06}"/>
                </a:ext>
              </a:extLst>
            </p:cNvPr>
            <p:cNvSpPr/>
            <p:nvPr/>
          </p:nvSpPr>
          <p:spPr bwMode="gray">
            <a:xfrm>
              <a:off x="10474649" y="3082172"/>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2" name="îṣļîdê">
              <a:extLst>
                <a:ext uri="{FF2B5EF4-FFF2-40B4-BE49-F238E27FC236}">
                  <a16:creationId xmlns:a16="http://schemas.microsoft.com/office/drawing/2014/main" id="{ED0F5473-DE58-409D-88B6-9426FE2B388F}"/>
                </a:ext>
              </a:extLst>
            </p:cNvPr>
            <p:cNvSpPr/>
            <p:nvPr/>
          </p:nvSpPr>
          <p:spPr bwMode="gray">
            <a:xfrm>
              <a:off x="10474649" y="3069719"/>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3" name="íṣliďè">
              <a:extLst>
                <a:ext uri="{FF2B5EF4-FFF2-40B4-BE49-F238E27FC236}">
                  <a16:creationId xmlns:a16="http://schemas.microsoft.com/office/drawing/2014/main" id="{AABE5053-B78A-47F2-AB2D-27671C31AB7D}"/>
                </a:ext>
              </a:extLst>
            </p:cNvPr>
            <p:cNvSpPr/>
            <p:nvPr/>
          </p:nvSpPr>
          <p:spPr bwMode="gray">
            <a:xfrm>
              <a:off x="10474649" y="3057266"/>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4" name="íS1ídè">
              <a:extLst>
                <a:ext uri="{FF2B5EF4-FFF2-40B4-BE49-F238E27FC236}">
                  <a16:creationId xmlns:a16="http://schemas.microsoft.com/office/drawing/2014/main" id="{E797C9BE-0DC8-4F1A-AEB8-138093A98D31}"/>
                </a:ext>
              </a:extLst>
            </p:cNvPr>
            <p:cNvSpPr/>
            <p:nvPr/>
          </p:nvSpPr>
          <p:spPr bwMode="gray">
            <a:xfrm>
              <a:off x="10474649" y="304594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5" name="íṣḷíḑè">
              <a:extLst>
                <a:ext uri="{FF2B5EF4-FFF2-40B4-BE49-F238E27FC236}">
                  <a16:creationId xmlns:a16="http://schemas.microsoft.com/office/drawing/2014/main" id="{12AEC26F-0655-41AC-BB3D-5611CB28B8FE}"/>
                </a:ext>
              </a:extLst>
            </p:cNvPr>
            <p:cNvSpPr/>
            <p:nvPr/>
          </p:nvSpPr>
          <p:spPr bwMode="gray">
            <a:xfrm>
              <a:off x="10474649" y="3034624"/>
              <a:ext cx="5421" cy="4528"/>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6" name="í$ļïďè">
              <a:extLst>
                <a:ext uri="{FF2B5EF4-FFF2-40B4-BE49-F238E27FC236}">
                  <a16:creationId xmlns:a16="http://schemas.microsoft.com/office/drawing/2014/main" id="{55F334EE-AC36-4867-AD4C-A68F7AF4D50D}"/>
                </a:ext>
              </a:extLst>
            </p:cNvPr>
            <p:cNvSpPr/>
            <p:nvPr/>
          </p:nvSpPr>
          <p:spPr bwMode="gray">
            <a:xfrm>
              <a:off x="10474649" y="3021039"/>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7" name="ïṥļíḍè">
              <a:extLst>
                <a:ext uri="{FF2B5EF4-FFF2-40B4-BE49-F238E27FC236}">
                  <a16:creationId xmlns:a16="http://schemas.microsoft.com/office/drawing/2014/main" id="{1B0FF5DF-B6F7-4585-A069-0658939754C9}"/>
                </a:ext>
              </a:extLst>
            </p:cNvPr>
            <p:cNvSpPr/>
            <p:nvPr/>
          </p:nvSpPr>
          <p:spPr bwMode="gray">
            <a:xfrm>
              <a:off x="10474649" y="3008586"/>
              <a:ext cx="5421"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8" name="iṣ1ídè">
              <a:extLst>
                <a:ext uri="{FF2B5EF4-FFF2-40B4-BE49-F238E27FC236}">
                  <a16:creationId xmlns:a16="http://schemas.microsoft.com/office/drawing/2014/main" id="{705CD8A0-77D4-42D3-B358-BB4A9FD4D9F4}"/>
                </a:ext>
              </a:extLst>
            </p:cNvPr>
            <p:cNvSpPr/>
            <p:nvPr/>
          </p:nvSpPr>
          <p:spPr bwMode="gray">
            <a:xfrm>
              <a:off x="10474649" y="2997265"/>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29" name="íSļiḓé">
              <a:extLst>
                <a:ext uri="{FF2B5EF4-FFF2-40B4-BE49-F238E27FC236}">
                  <a16:creationId xmlns:a16="http://schemas.microsoft.com/office/drawing/2014/main" id="{D515AD5A-8A6B-4975-BAEC-2559D5E7648C}"/>
                </a:ext>
              </a:extLst>
            </p:cNvPr>
            <p:cNvSpPr/>
            <p:nvPr/>
          </p:nvSpPr>
          <p:spPr bwMode="gray">
            <a:xfrm>
              <a:off x="10474649" y="2984812"/>
              <a:ext cx="5421" cy="6793"/>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0" name="î$1ïḓe">
              <a:extLst>
                <a:ext uri="{FF2B5EF4-FFF2-40B4-BE49-F238E27FC236}">
                  <a16:creationId xmlns:a16="http://schemas.microsoft.com/office/drawing/2014/main" id="{2A4BF022-29B1-41BC-8EE7-C593EC4463FB}"/>
                </a:ext>
              </a:extLst>
            </p:cNvPr>
            <p:cNvSpPr/>
            <p:nvPr/>
          </p:nvSpPr>
          <p:spPr bwMode="gray">
            <a:xfrm>
              <a:off x="10474649" y="2973491"/>
              <a:ext cx="5421"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1" name="iśḻíḋê">
              <a:extLst>
                <a:ext uri="{FF2B5EF4-FFF2-40B4-BE49-F238E27FC236}">
                  <a16:creationId xmlns:a16="http://schemas.microsoft.com/office/drawing/2014/main" id="{BA03E9D3-2343-4559-82A5-88D24991BF03}"/>
                </a:ext>
              </a:extLst>
            </p:cNvPr>
            <p:cNvSpPr/>
            <p:nvPr/>
          </p:nvSpPr>
          <p:spPr bwMode="gray">
            <a:xfrm>
              <a:off x="10474637" y="2959908"/>
              <a:ext cx="5422"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2" name="íṥḷïḋè">
              <a:extLst>
                <a:ext uri="{FF2B5EF4-FFF2-40B4-BE49-F238E27FC236}">
                  <a16:creationId xmlns:a16="http://schemas.microsoft.com/office/drawing/2014/main" id="{8CAC35D7-0BFC-4354-9948-5559BC194B70}"/>
                </a:ext>
              </a:extLst>
            </p:cNvPr>
            <p:cNvSpPr/>
            <p:nvPr/>
          </p:nvSpPr>
          <p:spPr bwMode="gray">
            <a:xfrm>
              <a:off x="10474637" y="2949719"/>
              <a:ext cx="5422"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3" name="ïšļîdè">
              <a:extLst>
                <a:ext uri="{FF2B5EF4-FFF2-40B4-BE49-F238E27FC236}">
                  <a16:creationId xmlns:a16="http://schemas.microsoft.com/office/drawing/2014/main" id="{C2BC4AC9-3F16-4FD5-9AE3-467BEE1C76BF}"/>
                </a:ext>
              </a:extLst>
            </p:cNvPr>
            <p:cNvSpPr/>
            <p:nvPr/>
          </p:nvSpPr>
          <p:spPr bwMode="gray">
            <a:xfrm>
              <a:off x="10474637" y="2936134"/>
              <a:ext cx="5422"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4" name="í$ľíďé">
              <a:extLst>
                <a:ext uri="{FF2B5EF4-FFF2-40B4-BE49-F238E27FC236}">
                  <a16:creationId xmlns:a16="http://schemas.microsoft.com/office/drawing/2014/main" id="{FC53E061-FB99-456D-9008-4F727FA94154}"/>
                </a:ext>
              </a:extLst>
            </p:cNvPr>
            <p:cNvSpPr/>
            <p:nvPr/>
          </p:nvSpPr>
          <p:spPr bwMode="gray">
            <a:xfrm>
              <a:off x="10474637" y="2924813"/>
              <a:ext cx="5422"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5" name="î$ľïdé">
              <a:extLst>
                <a:ext uri="{FF2B5EF4-FFF2-40B4-BE49-F238E27FC236}">
                  <a16:creationId xmlns:a16="http://schemas.microsoft.com/office/drawing/2014/main" id="{F0B93552-2C94-455F-AE12-6A91DB0EA619}"/>
                </a:ext>
              </a:extLst>
            </p:cNvPr>
            <p:cNvSpPr/>
            <p:nvPr/>
          </p:nvSpPr>
          <p:spPr bwMode="gray">
            <a:xfrm>
              <a:off x="10474637" y="2912361"/>
              <a:ext cx="5422"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6" name="ísḻíḋe">
              <a:extLst>
                <a:ext uri="{FF2B5EF4-FFF2-40B4-BE49-F238E27FC236}">
                  <a16:creationId xmlns:a16="http://schemas.microsoft.com/office/drawing/2014/main" id="{9D707398-AAAC-4AF4-85A8-40399661EA1D}"/>
                </a:ext>
              </a:extLst>
            </p:cNvPr>
            <p:cNvSpPr/>
            <p:nvPr/>
          </p:nvSpPr>
          <p:spPr bwMode="gray">
            <a:xfrm>
              <a:off x="10474637" y="2901040"/>
              <a:ext cx="5422" cy="5660"/>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7" name="íšliďé">
              <a:extLst>
                <a:ext uri="{FF2B5EF4-FFF2-40B4-BE49-F238E27FC236}">
                  <a16:creationId xmlns:a16="http://schemas.microsoft.com/office/drawing/2014/main" id="{D949E9E6-0E7F-4E6A-9CC6-921E6D91AD71}"/>
                </a:ext>
              </a:extLst>
            </p:cNvPr>
            <p:cNvSpPr/>
            <p:nvPr/>
          </p:nvSpPr>
          <p:spPr bwMode="gray">
            <a:xfrm>
              <a:off x="10474637" y="2888586"/>
              <a:ext cx="5422"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8" name="îṩḷíḋê">
              <a:extLst>
                <a:ext uri="{FF2B5EF4-FFF2-40B4-BE49-F238E27FC236}">
                  <a16:creationId xmlns:a16="http://schemas.microsoft.com/office/drawing/2014/main" id="{FA615644-7E53-423D-8874-58F587C0B647}"/>
                </a:ext>
              </a:extLst>
            </p:cNvPr>
            <p:cNvSpPr/>
            <p:nvPr/>
          </p:nvSpPr>
          <p:spPr bwMode="gray">
            <a:xfrm>
              <a:off x="10474637" y="2876134"/>
              <a:ext cx="5422" cy="6792"/>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39" name="ïS1îḍé">
              <a:extLst>
                <a:ext uri="{FF2B5EF4-FFF2-40B4-BE49-F238E27FC236}">
                  <a16:creationId xmlns:a16="http://schemas.microsoft.com/office/drawing/2014/main" id="{F7C2D449-561C-40FD-A68B-407D0D7F5CB6}"/>
                </a:ext>
              </a:extLst>
            </p:cNvPr>
            <p:cNvSpPr/>
            <p:nvPr/>
          </p:nvSpPr>
          <p:spPr bwMode="gray">
            <a:xfrm>
              <a:off x="10474637" y="2863680"/>
              <a:ext cx="5422" cy="7925"/>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40" name="îŝlíḑe">
              <a:extLst>
                <a:ext uri="{FF2B5EF4-FFF2-40B4-BE49-F238E27FC236}">
                  <a16:creationId xmlns:a16="http://schemas.microsoft.com/office/drawing/2014/main" id="{C1D8178F-F06B-4BDA-A3CD-F90538C70761}"/>
                </a:ext>
              </a:extLst>
            </p:cNvPr>
            <p:cNvSpPr/>
            <p:nvPr/>
          </p:nvSpPr>
          <p:spPr bwMode="gray">
            <a:xfrm>
              <a:off x="10474637" y="2853492"/>
              <a:ext cx="5422" cy="4529"/>
            </a:xfrm>
            <a:prstGeom prst="rect">
              <a:avLst/>
            </a:prstGeom>
            <a:solidFill>
              <a:srgbClr val="7BAFA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41" name="íṩľiḑe">
              <a:extLst>
                <a:ext uri="{FF2B5EF4-FFF2-40B4-BE49-F238E27FC236}">
                  <a16:creationId xmlns:a16="http://schemas.microsoft.com/office/drawing/2014/main" id="{48732795-538E-4115-A1D5-3C411BA57D79}"/>
                </a:ext>
              </a:extLst>
            </p:cNvPr>
            <p:cNvSpPr/>
            <p:nvPr/>
          </p:nvSpPr>
          <p:spPr bwMode="gray">
            <a:xfrm>
              <a:off x="10443464" y="2925945"/>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2" name="íśļídè">
              <a:extLst>
                <a:ext uri="{FF2B5EF4-FFF2-40B4-BE49-F238E27FC236}">
                  <a16:creationId xmlns:a16="http://schemas.microsoft.com/office/drawing/2014/main" id="{89BDBA1D-5F4F-43A2-A739-17C257FBDBE4}"/>
                </a:ext>
              </a:extLst>
            </p:cNvPr>
            <p:cNvSpPr/>
            <p:nvPr/>
          </p:nvSpPr>
          <p:spPr bwMode="gray">
            <a:xfrm>
              <a:off x="10443464" y="3038022"/>
              <a:ext cx="28461" cy="21510"/>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3" name="iślïḓè">
              <a:extLst>
                <a:ext uri="{FF2B5EF4-FFF2-40B4-BE49-F238E27FC236}">
                  <a16:creationId xmlns:a16="http://schemas.microsoft.com/office/drawing/2014/main" id="{0F42840F-4AC3-4EC6-A82F-65A9B79059E0}"/>
                </a:ext>
              </a:extLst>
            </p:cNvPr>
            <p:cNvSpPr/>
            <p:nvPr/>
          </p:nvSpPr>
          <p:spPr bwMode="gray">
            <a:xfrm>
              <a:off x="10443464" y="3148967"/>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4" name="ïṩḻîďe">
              <a:extLst>
                <a:ext uri="{FF2B5EF4-FFF2-40B4-BE49-F238E27FC236}">
                  <a16:creationId xmlns:a16="http://schemas.microsoft.com/office/drawing/2014/main" id="{84FFDAEE-71C1-40BD-A2C7-37BA3C67681A}"/>
                </a:ext>
              </a:extLst>
            </p:cNvPr>
            <p:cNvSpPr/>
            <p:nvPr/>
          </p:nvSpPr>
          <p:spPr bwMode="gray">
            <a:xfrm>
              <a:off x="10443464" y="3261043"/>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5" name="îṥḷíḓé">
              <a:extLst>
                <a:ext uri="{FF2B5EF4-FFF2-40B4-BE49-F238E27FC236}">
                  <a16:creationId xmlns:a16="http://schemas.microsoft.com/office/drawing/2014/main" id="{368C03D7-A0AA-44DA-8AF2-667AC4FBC5C1}"/>
                </a:ext>
              </a:extLst>
            </p:cNvPr>
            <p:cNvSpPr/>
            <p:nvPr/>
          </p:nvSpPr>
          <p:spPr bwMode="gray">
            <a:xfrm>
              <a:off x="10443464" y="3373120"/>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6" name="ïsliḓè">
              <a:extLst>
                <a:ext uri="{FF2B5EF4-FFF2-40B4-BE49-F238E27FC236}">
                  <a16:creationId xmlns:a16="http://schemas.microsoft.com/office/drawing/2014/main" id="{2C0CD8E8-7F3B-4BC6-95F6-0C9860A97725}"/>
                </a:ext>
              </a:extLst>
            </p:cNvPr>
            <p:cNvSpPr/>
            <p:nvPr/>
          </p:nvSpPr>
          <p:spPr bwMode="gray">
            <a:xfrm>
              <a:off x="10443464" y="3485197"/>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7" name="iṩḻîḓê">
              <a:extLst>
                <a:ext uri="{FF2B5EF4-FFF2-40B4-BE49-F238E27FC236}">
                  <a16:creationId xmlns:a16="http://schemas.microsoft.com/office/drawing/2014/main" id="{0AF72FEC-A886-45A8-B0D7-51483912CAAD}"/>
                </a:ext>
              </a:extLst>
            </p:cNvPr>
            <p:cNvSpPr/>
            <p:nvPr/>
          </p:nvSpPr>
          <p:spPr bwMode="gray">
            <a:xfrm>
              <a:off x="10443464" y="3596142"/>
              <a:ext cx="28461" cy="23773"/>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8" name="iṥḻïḑe">
              <a:extLst>
                <a:ext uri="{FF2B5EF4-FFF2-40B4-BE49-F238E27FC236}">
                  <a16:creationId xmlns:a16="http://schemas.microsoft.com/office/drawing/2014/main" id="{F98601A3-063B-4B7F-8579-B6818A049460}"/>
                </a:ext>
              </a:extLst>
            </p:cNvPr>
            <p:cNvSpPr/>
            <p:nvPr/>
          </p:nvSpPr>
          <p:spPr bwMode="gray">
            <a:xfrm>
              <a:off x="10443464" y="3708219"/>
              <a:ext cx="28461" cy="23773"/>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49" name="iṧḻïḍe">
              <a:extLst>
                <a:ext uri="{FF2B5EF4-FFF2-40B4-BE49-F238E27FC236}">
                  <a16:creationId xmlns:a16="http://schemas.microsoft.com/office/drawing/2014/main" id="{964746C1-0540-4CF0-9621-DC02186BB17B}"/>
                </a:ext>
              </a:extLst>
            </p:cNvPr>
            <p:cNvSpPr/>
            <p:nvPr/>
          </p:nvSpPr>
          <p:spPr bwMode="gray">
            <a:xfrm>
              <a:off x="10443464" y="3820296"/>
              <a:ext cx="28461" cy="22642"/>
            </a:xfrm>
            <a:prstGeom prst="ellipse">
              <a:avLst/>
            </a:prstGeom>
            <a:solidFill>
              <a:srgbClr val="74A39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0" name="iṧļíḑe">
              <a:extLst>
                <a:ext uri="{FF2B5EF4-FFF2-40B4-BE49-F238E27FC236}">
                  <a16:creationId xmlns:a16="http://schemas.microsoft.com/office/drawing/2014/main" id="{B623B380-829A-42BA-AAEE-98214C1127BD}"/>
                </a:ext>
              </a:extLst>
            </p:cNvPr>
            <p:cNvSpPr/>
            <p:nvPr/>
          </p:nvSpPr>
          <p:spPr bwMode="gray">
            <a:xfrm>
              <a:off x="10122248" y="2576130"/>
              <a:ext cx="334770" cy="374721"/>
            </a:xfrm>
            <a:custGeom>
              <a:avLst/>
              <a:gdLst>
                <a:gd name="T0" fmla="*/ 222 w 984"/>
                <a:gd name="T1" fmla="*/ 0 h 1322"/>
                <a:gd name="T2" fmla="*/ 67 w 984"/>
                <a:gd name="T3" fmla="*/ 15 h 1322"/>
                <a:gd name="T4" fmla="*/ 0 w 984"/>
                <a:gd name="T5" fmla="*/ 98 h 1322"/>
                <a:gd name="T6" fmla="*/ 320 w 984"/>
                <a:gd name="T7" fmla="*/ 1322 h 1322"/>
                <a:gd name="T8" fmla="*/ 984 w 984"/>
                <a:gd name="T9" fmla="*/ 911 h 1322"/>
                <a:gd name="T10" fmla="*/ 315 w 984"/>
                <a:gd name="T11" fmla="*/ 125 h 1322"/>
                <a:gd name="T12" fmla="*/ 222 w 984"/>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984" h="1322">
                  <a:moveTo>
                    <a:pt x="222" y="0"/>
                  </a:moveTo>
                  <a:cubicBezTo>
                    <a:pt x="67" y="15"/>
                    <a:pt x="67" y="15"/>
                    <a:pt x="67" y="15"/>
                  </a:cubicBezTo>
                  <a:cubicBezTo>
                    <a:pt x="0" y="98"/>
                    <a:pt x="0" y="98"/>
                    <a:pt x="0" y="98"/>
                  </a:cubicBezTo>
                  <a:cubicBezTo>
                    <a:pt x="320" y="1322"/>
                    <a:pt x="320" y="1322"/>
                    <a:pt x="320" y="1322"/>
                  </a:cubicBezTo>
                  <a:cubicBezTo>
                    <a:pt x="984" y="911"/>
                    <a:pt x="984" y="911"/>
                    <a:pt x="984" y="911"/>
                  </a:cubicBezTo>
                  <a:cubicBezTo>
                    <a:pt x="315" y="125"/>
                    <a:pt x="315" y="125"/>
                    <a:pt x="315" y="125"/>
                  </a:cubicBezTo>
                  <a:cubicBezTo>
                    <a:pt x="315" y="125"/>
                    <a:pt x="297" y="100"/>
                    <a:pt x="222" y="0"/>
                  </a:cubicBezTo>
                  <a:close/>
                </a:path>
              </a:pathLst>
            </a:custGeom>
            <a:solidFill>
              <a:srgbClr val="9BC4C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1" name="í$ļiḑe">
              <a:extLst>
                <a:ext uri="{FF2B5EF4-FFF2-40B4-BE49-F238E27FC236}">
                  <a16:creationId xmlns:a16="http://schemas.microsoft.com/office/drawing/2014/main" id="{6E1602E4-4063-4A5B-A3FE-22393041F903}"/>
                </a:ext>
              </a:extLst>
            </p:cNvPr>
            <p:cNvSpPr/>
            <p:nvPr/>
          </p:nvSpPr>
          <p:spPr bwMode="gray">
            <a:xfrm>
              <a:off x="10455663" y="2576130"/>
              <a:ext cx="334770" cy="374721"/>
            </a:xfrm>
            <a:custGeom>
              <a:avLst/>
              <a:gdLst>
                <a:gd name="T0" fmla="*/ 762 w 984"/>
                <a:gd name="T1" fmla="*/ 0 h 1322"/>
                <a:gd name="T2" fmla="*/ 917 w 984"/>
                <a:gd name="T3" fmla="*/ 15 h 1322"/>
                <a:gd name="T4" fmla="*/ 984 w 984"/>
                <a:gd name="T5" fmla="*/ 98 h 1322"/>
                <a:gd name="T6" fmla="*/ 664 w 984"/>
                <a:gd name="T7" fmla="*/ 1322 h 1322"/>
                <a:gd name="T8" fmla="*/ 0 w 984"/>
                <a:gd name="T9" fmla="*/ 911 h 1322"/>
                <a:gd name="T10" fmla="*/ 669 w 984"/>
                <a:gd name="T11" fmla="*/ 125 h 1322"/>
                <a:gd name="T12" fmla="*/ 762 w 984"/>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984" h="1322">
                  <a:moveTo>
                    <a:pt x="762" y="0"/>
                  </a:moveTo>
                  <a:cubicBezTo>
                    <a:pt x="917" y="15"/>
                    <a:pt x="917" y="15"/>
                    <a:pt x="917" y="15"/>
                  </a:cubicBezTo>
                  <a:cubicBezTo>
                    <a:pt x="984" y="98"/>
                    <a:pt x="984" y="98"/>
                    <a:pt x="984" y="98"/>
                  </a:cubicBezTo>
                  <a:cubicBezTo>
                    <a:pt x="664" y="1322"/>
                    <a:pt x="664" y="1322"/>
                    <a:pt x="664" y="1322"/>
                  </a:cubicBezTo>
                  <a:cubicBezTo>
                    <a:pt x="0" y="911"/>
                    <a:pt x="0" y="911"/>
                    <a:pt x="0" y="911"/>
                  </a:cubicBezTo>
                  <a:cubicBezTo>
                    <a:pt x="669" y="125"/>
                    <a:pt x="669" y="125"/>
                    <a:pt x="669" y="125"/>
                  </a:cubicBezTo>
                  <a:cubicBezTo>
                    <a:pt x="669" y="125"/>
                    <a:pt x="687" y="100"/>
                    <a:pt x="762" y="0"/>
                  </a:cubicBezTo>
                  <a:close/>
                </a:path>
              </a:pathLst>
            </a:custGeom>
            <a:solidFill>
              <a:srgbClr val="9BC4C0"/>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2" name="išļïḑè">
              <a:extLst>
                <a:ext uri="{FF2B5EF4-FFF2-40B4-BE49-F238E27FC236}">
                  <a16:creationId xmlns:a16="http://schemas.microsoft.com/office/drawing/2014/main" id="{9D6344D0-CD59-4EB3-AA0F-D7472AC3EC4C}"/>
                </a:ext>
              </a:extLst>
            </p:cNvPr>
            <p:cNvSpPr/>
            <p:nvPr/>
          </p:nvSpPr>
          <p:spPr bwMode="gray">
            <a:xfrm>
              <a:off x="10633212" y="3053872"/>
              <a:ext cx="231764" cy="221890"/>
            </a:xfrm>
            <a:custGeom>
              <a:avLst/>
              <a:gdLst>
                <a:gd name="T0" fmla="*/ 682 w 682"/>
                <a:gd name="T1" fmla="*/ 658 h 784"/>
                <a:gd name="T2" fmla="*/ 378 w 682"/>
                <a:gd name="T3" fmla="*/ 777 h 784"/>
                <a:gd name="T4" fmla="*/ 319 w 682"/>
                <a:gd name="T5" fmla="*/ 777 h 784"/>
                <a:gd name="T6" fmla="*/ 0 w 682"/>
                <a:gd name="T7" fmla="*/ 658 h 784"/>
                <a:gd name="T8" fmla="*/ 0 w 682"/>
                <a:gd name="T9" fmla="*/ 0 h 784"/>
                <a:gd name="T10" fmla="*/ 682 w 682"/>
                <a:gd name="T11" fmla="*/ 0 h 784"/>
                <a:gd name="T12" fmla="*/ 682 w 682"/>
                <a:gd name="T13" fmla="*/ 658 h 784"/>
              </a:gdLst>
              <a:ahLst/>
              <a:cxnLst>
                <a:cxn ang="0">
                  <a:pos x="T0" y="T1"/>
                </a:cxn>
                <a:cxn ang="0">
                  <a:pos x="T2" y="T3"/>
                </a:cxn>
                <a:cxn ang="0">
                  <a:pos x="T4" y="T5"/>
                </a:cxn>
                <a:cxn ang="0">
                  <a:pos x="T6" y="T7"/>
                </a:cxn>
                <a:cxn ang="0">
                  <a:pos x="T8" y="T9"/>
                </a:cxn>
                <a:cxn ang="0">
                  <a:pos x="T10" y="T11"/>
                </a:cxn>
                <a:cxn ang="0">
                  <a:pos x="T12" y="T13"/>
                </a:cxn>
              </a:cxnLst>
              <a:rect l="0" t="0" r="r" b="b"/>
              <a:pathLst>
                <a:path w="682" h="784">
                  <a:moveTo>
                    <a:pt x="682" y="658"/>
                  </a:moveTo>
                  <a:cubicBezTo>
                    <a:pt x="378" y="777"/>
                    <a:pt x="378" y="777"/>
                    <a:pt x="378" y="777"/>
                  </a:cubicBezTo>
                  <a:cubicBezTo>
                    <a:pt x="359" y="784"/>
                    <a:pt x="338" y="784"/>
                    <a:pt x="319" y="777"/>
                  </a:cubicBezTo>
                  <a:cubicBezTo>
                    <a:pt x="0" y="658"/>
                    <a:pt x="0" y="658"/>
                    <a:pt x="0" y="658"/>
                  </a:cubicBezTo>
                  <a:cubicBezTo>
                    <a:pt x="0" y="0"/>
                    <a:pt x="0" y="0"/>
                    <a:pt x="0" y="0"/>
                  </a:cubicBezTo>
                  <a:cubicBezTo>
                    <a:pt x="682" y="0"/>
                    <a:pt x="682" y="0"/>
                    <a:pt x="682" y="0"/>
                  </a:cubicBezTo>
                  <a:lnTo>
                    <a:pt x="682" y="658"/>
                  </a:lnTo>
                  <a:close/>
                </a:path>
              </a:pathLst>
            </a:custGeom>
            <a:solidFill>
              <a:srgbClr val="A8CCC8"/>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3" name="îṡļïḍè">
              <a:extLst>
                <a:ext uri="{FF2B5EF4-FFF2-40B4-BE49-F238E27FC236}">
                  <a16:creationId xmlns:a16="http://schemas.microsoft.com/office/drawing/2014/main" id="{ED77A78C-09E4-47C8-985C-E218C40583BD}"/>
                </a:ext>
              </a:extLst>
            </p:cNvPr>
            <p:cNvSpPr/>
            <p:nvPr/>
          </p:nvSpPr>
          <p:spPr bwMode="gray">
            <a:xfrm>
              <a:off x="10848712" y="3228213"/>
              <a:ext cx="2710" cy="3396"/>
            </a:xfrm>
            <a:custGeom>
              <a:avLst/>
              <a:gdLst>
                <a:gd name="T0" fmla="*/ 0 w 2"/>
                <a:gd name="T1" fmla="*/ 3 h 3"/>
                <a:gd name="T2" fmla="*/ 0 w 2"/>
                <a:gd name="T3" fmla="*/ 2 h 3"/>
                <a:gd name="T4" fmla="*/ 1 w 2"/>
                <a:gd name="T5" fmla="*/ 2 h 3"/>
                <a:gd name="T6" fmla="*/ 1 w 2"/>
                <a:gd name="T7" fmla="*/ 0 h 3"/>
                <a:gd name="T8" fmla="*/ 2 w 2"/>
                <a:gd name="T9" fmla="*/ 0 h 3"/>
                <a:gd name="T10" fmla="*/ 2 w 2"/>
                <a:gd name="T11" fmla="*/ 2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2"/>
                  </a:lnTo>
                  <a:lnTo>
                    <a:pt x="1" y="2"/>
                  </a:lnTo>
                  <a:lnTo>
                    <a:pt x="1" y="0"/>
                  </a:lnTo>
                  <a:lnTo>
                    <a:pt x="2" y="0"/>
                  </a:lnTo>
                  <a:lnTo>
                    <a:pt x="2" y="2"/>
                  </a:lnTo>
                  <a:lnTo>
                    <a:pt x="0"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4" name="iŝḻîde">
              <a:extLst>
                <a:ext uri="{FF2B5EF4-FFF2-40B4-BE49-F238E27FC236}">
                  <a16:creationId xmlns:a16="http://schemas.microsoft.com/office/drawing/2014/main" id="{3B2BA337-14BC-442C-AA68-1C58C4009584}"/>
                </a:ext>
              </a:extLst>
            </p:cNvPr>
            <p:cNvSpPr/>
            <p:nvPr/>
          </p:nvSpPr>
          <p:spPr bwMode="gray">
            <a:xfrm>
              <a:off x="10653542" y="3231609"/>
              <a:ext cx="192459" cy="30567"/>
            </a:xfrm>
            <a:custGeom>
              <a:avLst/>
              <a:gdLst>
                <a:gd name="T0" fmla="*/ 278 w 567"/>
                <a:gd name="T1" fmla="*/ 101 h 106"/>
                <a:gd name="T2" fmla="*/ 291 w 567"/>
                <a:gd name="T3" fmla="*/ 106 h 106"/>
                <a:gd name="T4" fmla="*/ 300 w 567"/>
                <a:gd name="T5" fmla="*/ 101 h 106"/>
                <a:gd name="T6" fmla="*/ 300 w 567"/>
                <a:gd name="T7" fmla="*/ 106 h 106"/>
                <a:gd name="T8" fmla="*/ 255 w 567"/>
                <a:gd name="T9" fmla="*/ 99 h 106"/>
                <a:gd name="T10" fmla="*/ 269 w 567"/>
                <a:gd name="T11" fmla="*/ 99 h 106"/>
                <a:gd name="T12" fmla="*/ 321 w 567"/>
                <a:gd name="T13" fmla="*/ 95 h 106"/>
                <a:gd name="T14" fmla="*/ 323 w 567"/>
                <a:gd name="T15" fmla="*/ 99 h 106"/>
                <a:gd name="T16" fmla="*/ 235 w 567"/>
                <a:gd name="T17" fmla="*/ 86 h 106"/>
                <a:gd name="T18" fmla="*/ 344 w 567"/>
                <a:gd name="T19" fmla="*/ 91 h 106"/>
                <a:gd name="T20" fmla="*/ 356 w 567"/>
                <a:gd name="T21" fmla="*/ 86 h 106"/>
                <a:gd name="T22" fmla="*/ 213 w 567"/>
                <a:gd name="T23" fmla="*/ 83 h 106"/>
                <a:gd name="T24" fmla="*/ 225 w 567"/>
                <a:gd name="T25" fmla="*/ 87 h 106"/>
                <a:gd name="T26" fmla="*/ 376 w 567"/>
                <a:gd name="T27" fmla="*/ 74 h 106"/>
                <a:gd name="T28" fmla="*/ 204 w 567"/>
                <a:gd name="T29" fmla="*/ 80 h 106"/>
                <a:gd name="T30" fmla="*/ 206 w 567"/>
                <a:gd name="T31" fmla="*/ 75 h 106"/>
                <a:gd name="T32" fmla="*/ 384 w 567"/>
                <a:gd name="T33" fmla="*/ 70 h 106"/>
                <a:gd name="T34" fmla="*/ 386 w 567"/>
                <a:gd name="T35" fmla="*/ 75 h 106"/>
                <a:gd name="T36" fmla="*/ 172 w 567"/>
                <a:gd name="T37" fmla="*/ 63 h 106"/>
                <a:gd name="T38" fmla="*/ 407 w 567"/>
                <a:gd name="T39" fmla="*/ 66 h 106"/>
                <a:gd name="T40" fmla="*/ 420 w 567"/>
                <a:gd name="T41" fmla="*/ 61 h 106"/>
                <a:gd name="T42" fmla="*/ 149 w 567"/>
                <a:gd name="T43" fmla="*/ 59 h 106"/>
                <a:gd name="T44" fmla="*/ 162 w 567"/>
                <a:gd name="T45" fmla="*/ 64 h 106"/>
                <a:gd name="T46" fmla="*/ 439 w 567"/>
                <a:gd name="T47" fmla="*/ 49 h 106"/>
                <a:gd name="T48" fmla="*/ 141 w 567"/>
                <a:gd name="T49" fmla="*/ 56 h 106"/>
                <a:gd name="T50" fmla="*/ 142 w 567"/>
                <a:gd name="T51" fmla="*/ 52 h 106"/>
                <a:gd name="T52" fmla="*/ 447 w 567"/>
                <a:gd name="T53" fmla="*/ 46 h 106"/>
                <a:gd name="T54" fmla="*/ 449 w 567"/>
                <a:gd name="T55" fmla="*/ 50 h 106"/>
                <a:gd name="T56" fmla="*/ 108 w 567"/>
                <a:gd name="T57" fmla="*/ 39 h 106"/>
                <a:gd name="T58" fmla="*/ 470 w 567"/>
                <a:gd name="T59" fmla="*/ 42 h 106"/>
                <a:gd name="T60" fmla="*/ 483 w 567"/>
                <a:gd name="T61" fmla="*/ 37 h 106"/>
                <a:gd name="T62" fmla="*/ 85 w 567"/>
                <a:gd name="T63" fmla="*/ 35 h 106"/>
                <a:gd name="T64" fmla="*/ 98 w 567"/>
                <a:gd name="T65" fmla="*/ 40 h 106"/>
                <a:gd name="T66" fmla="*/ 502 w 567"/>
                <a:gd name="T67" fmla="*/ 24 h 106"/>
                <a:gd name="T68" fmla="*/ 77 w 567"/>
                <a:gd name="T69" fmla="*/ 32 h 106"/>
                <a:gd name="T70" fmla="*/ 78 w 567"/>
                <a:gd name="T71" fmla="*/ 28 h 106"/>
                <a:gd name="T72" fmla="*/ 511 w 567"/>
                <a:gd name="T73" fmla="*/ 21 h 106"/>
                <a:gd name="T74" fmla="*/ 512 w 567"/>
                <a:gd name="T75" fmla="*/ 25 h 106"/>
                <a:gd name="T76" fmla="*/ 44 w 567"/>
                <a:gd name="T77" fmla="*/ 15 h 106"/>
                <a:gd name="T78" fmla="*/ 534 w 567"/>
                <a:gd name="T79" fmla="*/ 17 h 106"/>
                <a:gd name="T80" fmla="*/ 546 w 567"/>
                <a:gd name="T81" fmla="*/ 12 h 106"/>
                <a:gd name="T82" fmla="*/ 22 w 567"/>
                <a:gd name="T83" fmla="*/ 12 h 106"/>
                <a:gd name="T84" fmla="*/ 34 w 567"/>
                <a:gd name="T85" fmla="*/ 16 h 106"/>
                <a:gd name="T86" fmla="*/ 566 w 567"/>
                <a:gd name="T87" fmla="*/ 0 h 106"/>
                <a:gd name="T88" fmla="*/ 13 w 567"/>
                <a:gd name="T89" fmla="*/ 9 h 106"/>
                <a:gd name="T90" fmla="*/ 15 w 567"/>
                <a:gd name="T91"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7" h="106">
                  <a:moveTo>
                    <a:pt x="290" y="106"/>
                  </a:moveTo>
                  <a:cubicBezTo>
                    <a:pt x="286" y="106"/>
                    <a:pt x="281" y="106"/>
                    <a:pt x="277" y="105"/>
                  </a:cubicBezTo>
                  <a:cubicBezTo>
                    <a:pt x="278" y="101"/>
                    <a:pt x="278" y="101"/>
                    <a:pt x="278" y="101"/>
                  </a:cubicBezTo>
                  <a:cubicBezTo>
                    <a:pt x="282" y="102"/>
                    <a:pt x="286" y="102"/>
                    <a:pt x="290" y="102"/>
                  </a:cubicBezTo>
                  <a:cubicBezTo>
                    <a:pt x="291" y="102"/>
                    <a:pt x="291" y="102"/>
                    <a:pt x="291" y="102"/>
                  </a:cubicBezTo>
                  <a:cubicBezTo>
                    <a:pt x="291" y="106"/>
                    <a:pt x="291" y="106"/>
                    <a:pt x="291" y="106"/>
                  </a:cubicBezTo>
                  <a:lnTo>
                    <a:pt x="290" y="106"/>
                  </a:lnTo>
                  <a:close/>
                  <a:moveTo>
                    <a:pt x="300" y="106"/>
                  </a:moveTo>
                  <a:cubicBezTo>
                    <a:pt x="300" y="101"/>
                    <a:pt x="300" y="101"/>
                    <a:pt x="300" y="101"/>
                  </a:cubicBezTo>
                  <a:cubicBezTo>
                    <a:pt x="304" y="101"/>
                    <a:pt x="308" y="100"/>
                    <a:pt x="312" y="98"/>
                  </a:cubicBezTo>
                  <a:cubicBezTo>
                    <a:pt x="314" y="102"/>
                    <a:pt x="314" y="102"/>
                    <a:pt x="314" y="102"/>
                  </a:cubicBezTo>
                  <a:cubicBezTo>
                    <a:pt x="310" y="104"/>
                    <a:pt x="305" y="105"/>
                    <a:pt x="300" y="106"/>
                  </a:cubicBezTo>
                  <a:close/>
                  <a:moveTo>
                    <a:pt x="268" y="103"/>
                  </a:moveTo>
                  <a:cubicBezTo>
                    <a:pt x="267" y="103"/>
                    <a:pt x="265" y="102"/>
                    <a:pt x="264" y="102"/>
                  </a:cubicBezTo>
                  <a:cubicBezTo>
                    <a:pt x="255" y="99"/>
                    <a:pt x="255" y="99"/>
                    <a:pt x="255" y="99"/>
                  </a:cubicBezTo>
                  <a:cubicBezTo>
                    <a:pt x="257" y="94"/>
                    <a:pt x="257" y="94"/>
                    <a:pt x="257" y="94"/>
                  </a:cubicBezTo>
                  <a:cubicBezTo>
                    <a:pt x="265" y="97"/>
                    <a:pt x="265" y="97"/>
                    <a:pt x="265" y="97"/>
                  </a:cubicBezTo>
                  <a:cubicBezTo>
                    <a:pt x="267" y="98"/>
                    <a:pt x="268" y="98"/>
                    <a:pt x="269" y="99"/>
                  </a:cubicBezTo>
                  <a:lnTo>
                    <a:pt x="268" y="103"/>
                  </a:lnTo>
                  <a:close/>
                  <a:moveTo>
                    <a:pt x="323" y="99"/>
                  </a:moveTo>
                  <a:cubicBezTo>
                    <a:pt x="321" y="95"/>
                    <a:pt x="321" y="95"/>
                    <a:pt x="321" y="95"/>
                  </a:cubicBezTo>
                  <a:cubicBezTo>
                    <a:pt x="334" y="90"/>
                    <a:pt x="334" y="90"/>
                    <a:pt x="334" y="90"/>
                  </a:cubicBezTo>
                  <a:cubicBezTo>
                    <a:pt x="335" y="94"/>
                    <a:pt x="335" y="94"/>
                    <a:pt x="335" y="94"/>
                  </a:cubicBezTo>
                  <a:lnTo>
                    <a:pt x="323" y="99"/>
                  </a:lnTo>
                  <a:close/>
                  <a:moveTo>
                    <a:pt x="247" y="95"/>
                  </a:moveTo>
                  <a:cubicBezTo>
                    <a:pt x="234" y="91"/>
                    <a:pt x="234" y="91"/>
                    <a:pt x="234" y="91"/>
                  </a:cubicBezTo>
                  <a:cubicBezTo>
                    <a:pt x="235" y="86"/>
                    <a:pt x="235" y="86"/>
                    <a:pt x="235" y="86"/>
                  </a:cubicBezTo>
                  <a:cubicBezTo>
                    <a:pt x="248" y="91"/>
                    <a:pt x="248" y="91"/>
                    <a:pt x="248" y="91"/>
                  </a:cubicBezTo>
                  <a:lnTo>
                    <a:pt x="247" y="95"/>
                  </a:lnTo>
                  <a:close/>
                  <a:moveTo>
                    <a:pt x="344" y="91"/>
                  </a:moveTo>
                  <a:cubicBezTo>
                    <a:pt x="342" y="87"/>
                    <a:pt x="342" y="87"/>
                    <a:pt x="342" y="87"/>
                  </a:cubicBezTo>
                  <a:cubicBezTo>
                    <a:pt x="355" y="82"/>
                    <a:pt x="355" y="82"/>
                    <a:pt x="355" y="82"/>
                  </a:cubicBezTo>
                  <a:cubicBezTo>
                    <a:pt x="356" y="86"/>
                    <a:pt x="356" y="86"/>
                    <a:pt x="356" y="86"/>
                  </a:cubicBezTo>
                  <a:lnTo>
                    <a:pt x="344" y="91"/>
                  </a:lnTo>
                  <a:close/>
                  <a:moveTo>
                    <a:pt x="225" y="87"/>
                  </a:moveTo>
                  <a:cubicBezTo>
                    <a:pt x="213" y="83"/>
                    <a:pt x="213" y="83"/>
                    <a:pt x="213" y="83"/>
                  </a:cubicBezTo>
                  <a:cubicBezTo>
                    <a:pt x="214" y="78"/>
                    <a:pt x="214" y="78"/>
                    <a:pt x="214" y="78"/>
                  </a:cubicBezTo>
                  <a:cubicBezTo>
                    <a:pt x="227" y="83"/>
                    <a:pt x="227" y="83"/>
                    <a:pt x="227" y="83"/>
                  </a:cubicBezTo>
                  <a:lnTo>
                    <a:pt x="225" y="87"/>
                  </a:lnTo>
                  <a:close/>
                  <a:moveTo>
                    <a:pt x="365" y="83"/>
                  </a:moveTo>
                  <a:cubicBezTo>
                    <a:pt x="363" y="79"/>
                    <a:pt x="363" y="79"/>
                    <a:pt x="363" y="79"/>
                  </a:cubicBezTo>
                  <a:cubicBezTo>
                    <a:pt x="376" y="74"/>
                    <a:pt x="376" y="74"/>
                    <a:pt x="376" y="74"/>
                  </a:cubicBezTo>
                  <a:cubicBezTo>
                    <a:pt x="377" y="78"/>
                    <a:pt x="377" y="78"/>
                    <a:pt x="377" y="78"/>
                  </a:cubicBezTo>
                  <a:lnTo>
                    <a:pt x="365" y="83"/>
                  </a:lnTo>
                  <a:close/>
                  <a:moveTo>
                    <a:pt x="204" y="80"/>
                  </a:moveTo>
                  <a:cubicBezTo>
                    <a:pt x="191" y="75"/>
                    <a:pt x="191" y="75"/>
                    <a:pt x="191" y="75"/>
                  </a:cubicBezTo>
                  <a:cubicBezTo>
                    <a:pt x="193" y="71"/>
                    <a:pt x="193" y="71"/>
                    <a:pt x="193" y="71"/>
                  </a:cubicBezTo>
                  <a:cubicBezTo>
                    <a:pt x="206" y="75"/>
                    <a:pt x="206" y="75"/>
                    <a:pt x="206" y="75"/>
                  </a:cubicBezTo>
                  <a:lnTo>
                    <a:pt x="204" y="80"/>
                  </a:lnTo>
                  <a:close/>
                  <a:moveTo>
                    <a:pt x="386" y="75"/>
                  </a:moveTo>
                  <a:cubicBezTo>
                    <a:pt x="384" y="70"/>
                    <a:pt x="384" y="70"/>
                    <a:pt x="384" y="70"/>
                  </a:cubicBezTo>
                  <a:cubicBezTo>
                    <a:pt x="397" y="65"/>
                    <a:pt x="397" y="65"/>
                    <a:pt x="397" y="65"/>
                  </a:cubicBezTo>
                  <a:cubicBezTo>
                    <a:pt x="398" y="70"/>
                    <a:pt x="398" y="70"/>
                    <a:pt x="398" y="70"/>
                  </a:cubicBezTo>
                  <a:lnTo>
                    <a:pt x="386" y="75"/>
                  </a:lnTo>
                  <a:close/>
                  <a:moveTo>
                    <a:pt x="183" y="72"/>
                  </a:moveTo>
                  <a:cubicBezTo>
                    <a:pt x="170" y="67"/>
                    <a:pt x="170" y="67"/>
                    <a:pt x="170" y="67"/>
                  </a:cubicBezTo>
                  <a:cubicBezTo>
                    <a:pt x="172" y="63"/>
                    <a:pt x="172" y="63"/>
                    <a:pt x="172" y="63"/>
                  </a:cubicBezTo>
                  <a:cubicBezTo>
                    <a:pt x="185" y="67"/>
                    <a:pt x="185" y="67"/>
                    <a:pt x="185" y="67"/>
                  </a:cubicBezTo>
                  <a:lnTo>
                    <a:pt x="183" y="72"/>
                  </a:lnTo>
                  <a:close/>
                  <a:moveTo>
                    <a:pt x="407" y="66"/>
                  </a:moveTo>
                  <a:cubicBezTo>
                    <a:pt x="405" y="62"/>
                    <a:pt x="405" y="62"/>
                    <a:pt x="405" y="62"/>
                  </a:cubicBezTo>
                  <a:cubicBezTo>
                    <a:pt x="418" y="57"/>
                    <a:pt x="418" y="57"/>
                    <a:pt x="418" y="57"/>
                  </a:cubicBezTo>
                  <a:cubicBezTo>
                    <a:pt x="420" y="61"/>
                    <a:pt x="420" y="61"/>
                    <a:pt x="420" y="61"/>
                  </a:cubicBezTo>
                  <a:lnTo>
                    <a:pt x="407" y="66"/>
                  </a:lnTo>
                  <a:close/>
                  <a:moveTo>
                    <a:pt x="162" y="64"/>
                  </a:moveTo>
                  <a:cubicBezTo>
                    <a:pt x="149" y="59"/>
                    <a:pt x="149" y="59"/>
                    <a:pt x="149" y="59"/>
                  </a:cubicBezTo>
                  <a:cubicBezTo>
                    <a:pt x="151" y="55"/>
                    <a:pt x="151" y="55"/>
                    <a:pt x="151" y="55"/>
                  </a:cubicBezTo>
                  <a:cubicBezTo>
                    <a:pt x="163" y="60"/>
                    <a:pt x="163" y="60"/>
                    <a:pt x="163" y="60"/>
                  </a:cubicBezTo>
                  <a:lnTo>
                    <a:pt x="162" y="64"/>
                  </a:lnTo>
                  <a:close/>
                  <a:moveTo>
                    <a:pt x="428" y="58"/>
                  </a:moveTo>
                  <a:cubicBezTo>
                    <a:pt x="426" y="54"/>
                    <a:pt x="426" y="54"/>
                    <a:pt x="426" y="54"/>
                  </a:cubicBezTo>
                  <a:cubicBezTo>
                    <a:pt x="439" y="49"/>
                    <a:pt x="439" y="49"/>
                    <a:pt x="439" y="49"/>
                  </a:cubicBezTo>
                  <a:cubicBezTo>
                    <a:pt x="441" y="53"/>
                    <a:pt x="441" y="53"/>
                    <a:pt x="441" y="53"/>
                  </a:cubicBezTo>
                  <a:lnTo>
                    <a:pt x="428" y="58"/>
                  </a:lnTo>
                  <a:close/>
                  <a:moveTo>
                    <a:pt x="141" y="56"/>
                  </a:moveTo>
                  <a:cubicBezTo>
                    <a:pt x="128" y="51"/>
                    <a:pt x="128" y="51"/>
                    <a:pt x="128" y="51"/>
                  </a:cubicBezTo>
                  <a:cubicBezTo>
                    <a:pt x="129" y="47"/>
                    <a:pt x="129" y="47"/>
                    <a:pt x="129" y="47"/>
                  </a:cubicBezTo>
                  <a:cubicBezTo>
                    <a:pt x="142" y="52"/>
                    <a:pt x="142" y="52"/>
                    <a:pt x="142" y="52"/>
                  </a:cubicBezTo>
                  <a:lnTo>
                    <a:pt x="141" y="56"/>
                  </a:lnTo>
                  <a:close/>
                  <a:moveTo>
                    <a:pt x="449" y="50"/>
                  </a:moveTo>
                  <a:cubicBezTo>
                    <a:pt x="447" y="46"/>
                    <a:pt x="447" y="46"/>
                    <a:pt x="447" y="46"/>
                  </a:cubicBezTo>
                  <a:cubicBezTo>
                    <a:pt x="460" y="41"/>
                    <a:pt x="460" y="41"/>
                    <a:pt x="460" y="41"/>
                  </a:cubicBezTo>
                  <a:cubicBezTo>
                    <a:pt x="462" y="45"/>
                    <a:pt x="462" y="45"/>
                    <a:pt x="462" y="45"/>
                  </a:cubicBezTo>
                  <a:lnTo>
                    <a:pt x="449" y="50"/>
                  </a:lnTo>
                  <a:close/>
                  <a:moveTo>
                    <a:pt x="119" y="48"/>
                  </a:moveTo>
                  <a:cubicBezTo>
                    <a:pt x="107" y="43"/>
                    <a:pt x="107" y="43"/>
                    <a:pt x="107" y="43"/>
                  </a:cubicBezTo>
                  <a:cubicBezTo>
                    <a:pt x="108" y="39"/>
                    <a:pt x="108" y="39"/>
                    <a:pt x="108" y="39"/>
                  </a:cubicBezTo>
                  <a:cubicBezTo>
                    <a:pt x="121" y="44"/>
                    <a:pt x="121" y="44"/>
                    <a:pt x="121" y="44"/>
                  </a:cubicBezTo>
                  <a:lnTo>
                    <a:pt x="119" y="48"/>
                  </a:lnTo>
                  <a:close/>
                  <a:moveTo>
                    <a:pt x="470" y="42"/>
                  </a:moveTo>
                  <a:cubicBezTo>
                    <a:pt x="469" y="37"/>
                    <a:pt x="469" y="37"/>
                    <a:pt x="469" y="37"/>
                  </a:cubicBezTo>
                  <a:cubicBezTo>
                    <a:pt x="481" y="33"/>
                    <a:pt x="481" y="33"/>
                    <a:pt x="481" y="33"/>
                  </a:cubicBezTo>
                  <a:cubicBezTo>
                    <a:pt x="483" y="37"/>
                    <a:pt x="483" y="37"/>
                    <a:pt x="483" y="37"/>
                  </a:cubicBezTo>
                  <a:lnTo>
                    <a:pt x="470" y="42"/>
                  </a:lnTo>
                  <a:close/>
                  <a:moveTo>
                    <a:pt x="98" y="40"/>
                  </a:moveTo>
                  <a:cubicBezTo>
                    <a:pt x="85" y="35"/>
                    <a:pt x="85" y="35"/>
                    <a:pt x="85" y="35"/>
                  </a:cubicBezTo>
                  <a:cubicBezTo>
                    <a:pt x="87" y="31"/>
                    <a:pt x="87" y="31"/>
                    <a:pt x="87" y="31"/>
                  </a:cubicBezTo>
                  <a:cubicBezTo>
                    <a:pt x="100" y="36"/>
                    <a:pt x="100" y="36"/>
                    <a:pt x="100" y="36"/>
                  </a:cubicBezTo>
                  <a:lnTo>
                    <a:pt x="98" y="40"/>
                  </a:lnTo>
                  <a:close/>
                  <a:moveTo>
                    <a:pt x="491" y="34"/>
                  </a:moveTo>
                  <a:cubicBezTo>
                    <a:pt x="490" y="29"/>
                    <a:pt x="490" y="29"/>
                    <a:pt x="490" y="29"/>
                  </a:cubicBezTo>
                  <a:cubicBezTo>
                    <a:pt x="502" y="24"/>
                    <a:pt x="502" y="24"/>
                    <a:pt x="502" y="24"/>
                  </a:cubicBezTo>
                  <a:cubicBezTo>
                    <a:pt x="504" y="29"/>
                    <a:pt x="504" y="29"/>
                    <a:pt x="504" y="29"/>
                  </a:cubicBezTo>
                  <a:lnTo>
                    <a:pt x="491" y="34"/>
                  </a:lnTo>
                  <a:close/>
                  <a:moveTo>
                    <a:pt x="77" y="32"/>
                  </a:moveTo>
                  <a:cubicBezTo>
                    <a:pt x="64" y="27"/>
                    <a:pt x="64" y="27"/>
                    <a:pt x="64" y="27"/>
                  </a:cubicBezTo>
                  <a:cubicBezTo>
                    <a:pt x="66" y="23"/>
                    <a:pt x="66" y="23"/>
                    <a:pt x="66" y="23"/>
                  </a:cubicBezTo>
                  <a:cubicBezTo>
                    <a:pt x="78" y="28"/>
                    <a:pt x="78" y="28"/>
                    <a:pt x="78" y="28"/>
                  </a:cubicBezTo>
                  <a:lnTo>
                    <a:pt x="77" y="32"/>
                  </a:lnTo>
                  <a:close/>
                  <a:moveTo>
                    <a:pt x="512" y="25"/>
                  </a:moveTo>
                  <a:cubicBezTo>
                    <a:pt x="511" y="21"/>
                    <a:pt x="511" y="21"/>
                    <a:pt x="511" y="21"/>
                  </a:cubicBezTo>
                  <a:cubicBezTo>
                    <a:pt x="523" y="16"/>
                    <a:pt x="523" y="16"/>
                    <a:pt x="523" y="16"/>
                  </a:cubicBezTo>
                  <a:cubicBezTo>
                    <a:pt x="525" y="20"/>
                    <a:pt x="525" y="20"/>
                    <a:pt x="525" y="20"/>
                  </a:cubicBezTo>
                  <a:lnTo>
                    <a:pt x="512" y="25"/>
                  </a:lnTo>
                  <a:close/>
                  <a:moveTo>
                    <a:pt x="56" y="24"/>
                  </a:moveTo>
                  <a:cubicBezTo>
                    <a:pt x="43" y="20"/>
                    <a:pt x="43" y="20"/>
                    <a:pt x="43" y="20"/>
                  </a:cubicBezTo>
                  <a:cubicBezTo>
                    <a:pt x="44" y="15"/>
                    <a:pt x="44" y="15"/>
                    <a:pt x="44" y="15"/>
                  </a:cubicBezTo>
                  <a:cubicBezTo>
                    <a:pt x="57" y="20"/>
                    <a:pt x="57" y="20"/>
                    <a:pt x="57" y="20"/>
                  </a:cubicBezTo>
                  <a:lnTo>
                    <a:pt x="56" y="24"/>
                  </a:lnTo>
                  <a:close/>
                  <a:moveTo>
                    <a:pt x="534" y="17"/>
                  </a:moveTo>
                  <a:cubicBezTo>
                    <a:pt x="532" y="13"/>
                    <a:pt x="532" y="13"/>
                    <a:pt x="532" y="13"/>
                  </a:cubicBezTo>
                  <a:cubicBezTo>
                    <a:pt x="545" y="8"/>
                    <a:pt x="545" y="8"/>
                    <a:pt x="545" y="8"/>
                  </a:cubicBezTo>
                  <a:cubicBezTo>
                    <a:pt x="546" y="12"/>
                    <a:pt x="546" y="12"/>
                    <a:pt x="546" y="12"/>
                  </a:cubicBezTo>
                  <a:lnTo>
                    <a:pt x="534" y="17"/>
                  </a:lnTo>
                  <a:close/>
                  <a:moveTo>
                    <a:pt x="34" y="16"/>
                  </a:moveTo>
                  <a:cubicBezTo>
                    <a:pt x="22" y="12"/>
                    <a:pt x="22" y="12"/>
                    <a:pt x="22" y="12"/>
                  </a:cubicBezTo>
                  <a:cubicBezTo>
                    <a:pt x="23" y="7"/>
                    <a:pt x="23" y="7"/>
                    <a:pt x="23" y="7"/>
                  </a:cubicBezTo>
                  <a:cubicBezTo>
                    <a:pt x="36" y="12"/>
                    <a:pt x="36" y="12"/>
                    <a:pt x="36" y="12"/>
                  </a:cubicBezTo>
                  <a:lnTo>
                    <a:pt x="34" y="16"/>
                  </a:lnTo>
                  <a:close/>
                  <a:moveTo>
                    <a:pt x="555" y="9"/>
                  </a:moveTo>
                  <a:cubicBezTo>
                    <a:pt x="553" y="5"/>
                    <a:pt x="553" y="5"/>
                    <a:pt x="553" y="5"/>
                  </a:cubicBezTo>
                  <a:cubicBezTo>
                    <a:pt x="566" y="0"/>
                    <a:pt x="566" y="0"/>
                    <a:pt x="566" y="0"/>
                  </a:cubicBezTo>
                  <a:cubicBezTo>
                    <a:pt x="567" y="4"/>
                    <a:pt x="567" y="4"/>
                    <a:pt x="567" y="4"/>
                  </a:cubicBezTo>
                  <a:lnTo>
                    <a:pt x="555" y="9"/>
                  </a:lnTo>
                  <a:close/>
                  <a:moveTo>
                    <a:pt x="13" y="9"/>
                  </a:moveTo>
                  <a:cubicBezTo>
                    <a:pt x="0" y="4"/>
                    <a:pt x="0" y="4"/>
                    <a:pt x="0" y="4"/>
                  </a:cubicBezTo>
                  <a:cubicBezTo>
                    <a:pt x="2" y="0"/>
                    <a:pt x="2" y="0"/>
                    <a:pt x="2" y="0"/>
                  </a:cubicBezTo>
                  <a:cubicBezTo>
                    <a:pt x="15" y="4"/>
                    <a:pt x="15" y="4"/>
                    <a:pt x="15" y="4"/>
                  </a:cubicBezTo>
                  <a:lnTo>
                    <a:pt x="13" y="9"/>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5" name="îşļidê">
              <a:extLst>
                <a:ext uri="{FF2B5EF4-FFF2-40B4-BE49-F238E27FC236}">
                  <a16:creationId xmlns:a16="http://schemas.microsoft.com/office/drawing/2014/main" id="{DE4F6EB4-0A7A-495F-B112-7233303B07A0}"/>
                </a:ext>
              </a:extLst>
            </p:cNvPr>
            <p:cNvSpPr/>
            <p:nvPr/>
          </p:nvSpPr>
          <p:spPr bwMode="gray">
            <a:xfrm>
              <a:off x="10648121" y="3228213"/>
              <a:ext cx="2710" cy="3396"/>
            </a:xfrm>
            <a:custGeom>
              <a:avLst/>
              <a:gdLst>
                <a:gd name="T0" fmla="*/ 2 w 2"/>
                <a:gd name="T1" fmla="*/ 3 h 3"/>
                <a:gd name="T2" fmla="*/ 0 w 2"/>
                <a:gd name="T3" fmla="*/ 2 h 3"/>
                <a:gd name="T4" fmla="*/ 0 w 2"/>
                <a:gd name="T5" fmla="*/ 0 h 3"/>
                <a:gd name="T6" fmla="*/ 1 w 2"/>
                <a:gd name="T7" fmla="*/ 0 h 3"/>
                <a:gd name="T8" fmla="*/ 1 w 2"/>
                <a:gd name="T9" fmla="*/ 2 h 3"/>
                <a:gd name="T10" fmla="*/ 2 w 2"/>
                <a:gd name="T11" fmla="*/ 2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2"/>
                  </a:lnTo>
                  <a:lnTo>
                    <a:pt x="0" y="0"/>
                  </a:lnTo>
                  <a:lnTo>
                    <a:pt x="1" y="0"/>
                  </a:lnTo>
                  <a:lnTo>
                    <a:pt x="1" y="2"/>
                  </a:lnTo>
                  <a:lnTo>
                    <a:pt x="2" y="2"/>
                  </a:lnTo>
                  <a:lnTo>
                    <a:pt x="2"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6" name="ïşḻïdé">
              <a:extLst>
                <a:ext uri="{FF2B5EF4-FFF2-40B4-BE49-F238E27FC236}">
                  <a16:creationId xmlns:a16="http://schemas.microsoft.com/office/drawing/2014/main" id="{73070AB5-1D4C-4524-AC96-BF5218493F67}"/>
                </a:ext>
              </a:extLst>
            </p:cNvPr>
            <p:cNvSpPr/>
            <p:nvPr/>
          </p:nvSpPr>
          <p:spPr bwMode="gray">
            <a:xfrm>
              <a:off x="10648121" y="3071985"/>
              <a:ext cx="1355" cy="153964"/>
            </a:xfrm>
            <a:custGeom>
              <a:avLst/>
              <a:gdLst>
                <a:gd name="T0" fmla="*/ 0 w 1"/>
                <a:gd name="T1" fmla="*/ 136 h 136"/>
                <a:gd name="T2" fmla="*/ 1 w 1"/>
                <a:gd name="T3" fmla="*/ 132 h 136"/>
                <a:gd name="T4" fmla="*/ 1 w 1"/>
                <a:gd name="T5" fmla="*/ 130 h 136"/>
                <a:gd name="T6" fmla="*/ 0 w 1"/>
                <a:gd name="T7" fmla="*/ 127 h 136"/>
                <a:gd name="T8" fmla="*/ 1 w 1"/>
                <a:gd name="T9" fmla="*/ 130 h 136"/>
                <a:gd name="T10" fmla="*/ 0 w 1"/>
                <a:gd name="T11" fmla="*/ 124 h 136"/>
                <a:gd name="T12" fmla="*/ 1 w 1"/>
                <a:gd name="T13" fmla="*/ 121 h 136"/>
                <a:gd name="T14" fmla="*/ 1 w 1"/>
                <a:gd name="T15" fmla="*/ 119 h 136"/>
                <a:gd name="T16" fmla="*/ 0 w 1"/>
                <a:gd name="T17" fmla="*/ 115 h 136"/>
                <a:gd name="T18" fmla="*/ 1 w 1"/>
                <a:gd name="T19" fmla="*/ 119 h 136"/>
                <a:gd name="T20" fmla="*/ 0 w 1"/>
                <a:gd name="T21" fmla="*/ 113 h 136"/>
                <a:gd name="T22" fmla="*/ 1 w 1"/>
                <a:gd name="T23" fmla="*/ 109 h 136"/>
                <a:gd name="T24" fmla="*/ 1 w 1"/>
                <a:gd name="T25" fmla="*/ 107 h 136"/>
                <a:gd name="T26" fmla="*/ 0 w 1"/>
                <a:gd name="T27" fmla="*/ 104 h 136"/>
                <a:gd name="T28" fmla="*/ 1 w 1"/>
                <a:gd name="T29" fmla="*/ 107 h 136"/>
                <a:gd name="T30" fmla="*/ 0 w 1"/>
                <a:gd name="T31" fmla="*/ 101 h 136"/>
                <a:gd name="T32" fmla="*/ 1 w 1"/>
                <a:gd name="T33" fmla="*/ 98 h 136"/>
                <a:gd name="T34" fmla="*/ 1 w 1"/>
                <a:gd name="T35" fmla="*/ 96 h 136"/>
                <a:gd name="T36" fmla="*/ 0 w 1"/>
                <a:gd name="T37" fmla="*/ 92 h 136"/>
                <a:gd name="T38" fmla="*/ 1 w 1"/>
                <a:gd name="T39" fmla="*/ 96 h 136"/>
                <a:gd name="T40" fmla="*/ 0 w 1"/>
                <a:gd name="T41" fmla="*/ 90 h 136"/>
                <a:gd name="T42" fmla="*/ 1 w 1"/>
                <a:gd name="T43" fmla="*/ 86 h 136"/>
                <a:gd name="T44" fmla="*/ 1 w 1"/>
                <a:gd name="T45" fmla="*/ 84 h 136"/>
                <a:gd name="T46" fmla="*/ 0 w 1"/>
                <a:gd name="T47" fmla="*/ 81 h 136"/>
                <a:gd name="T48" fmla="*/ 1 w 1"/>
                <a:gd name="T49" fmla="*/ 84 h 136"/>
                <a:gd name="T50" fmla="*/ 0 w 1"/>
                <a:gd name="T51" fmla="*/ 78 h 136"/>
                <a:gd name="T52" fmla="*/ 1 w 1"/>
                <a:gd name="T53" fmla="*/ 75 h 136"/>
                <a:gd name="T54" fmla="*/ 1 w 1"/>
                <a:gd name="T55" fmla="*/ 73 h 136"/>
                <a:gd name="T56" fmla="*/ 0 w 1"/>
                <a:gd name="T57" fmla="*/ 69 h 136"/>
                <a:gd name="T58" fmla="*/ 1 w 1"/>
                <a:gd name="T59" fmla="*/ 73 h 136"/>
                <a:gd name="T60" fmla="*/ 0 w 1"/>
                <a:gd name="T61" fmla="*/ 67 h 136"/>
                <a:gd name="T62" fmla="*/ 1 w 1"/>
                <a:gd name="T63" fmla="*/ 64 h 136"/>
                <a:gd name="T64" fmla="*/ 1 w 1"/>
                <a:gd name="T65" fmla="*/ 61 h 136"/>
                <a:gd name="T66" fmla="*/ 0 w 1"/>
                <a:gd name="T67" fmla="*/ 58 h 136"/>
                <a:gd name="T68" fmla="*/ 1 w 1"/>
                <a:gd name="T69" fmla="*/ 61 h 136"/>
                <a:gd name="T70" fmla="*/ 0 w 1"/>
                <a:gd name="T71" fmla="*/ 55 h 136"/>
                <a:gd name="T72" fmla="*/ 1 w 1"/>
                <a:gd name="T73" fmla="*/ 52 h 136"/>
                <a:gd name="T74" fmla="*/ 1 w 1"/>
                <a:gd name="T75" fmla="*/ 49 h 136"/>
                <a:gd name="T76" fmla="*/ 0 w 1"/>
                <a:gd name="T77" fmla="*/ 46 h 136"/>
                <a:gd name="T78" fmla="*/ 1 w 1"/>
                <a:gd name="T79" fmla="*/ 49 h 136"/>
                <a:gd name="T80" fmla="*/ 0 w 1"/>
                <a:gd name="T81" fmla="*/ 44 h 136"/>
                <a:gd name="T82" fmla="*/ 1 w 1"/>
                <a:gd name="T83" fmla="*/ 40 h 136"/>
                <a:gd name="T84" fmla="*/ 1 w 1"/>
                <a:gd name="T85" fmla="*/ 38 h 136"/>
                <a:gd name="T86" fmla="*/ 0 w 1"/>
                <a:gd name="T87" fmla="*/ 35 h 136"/>
                <a:gd name="T88" fmla="*/ 1 w 1"/>
                <a:gd name="T89" fmla="*/ 38 h 136"/>
                <a:gd name="T90" fmla="*/ 0 w 1"/>
                <a:gd name="T91" fmla="*/ 32 h 136"/>
                <a:gd name="T92" fmla="*/ 1 w 1"/>
                <a:gd name="T93" fmla="*/ 29 h 136"/>
                <a:gd name="T94" fmla="*/ 1 w 1"/>
                <a:gd name="T95" fmla="*/ 26 h 136"/>
                <a:gd name="T96" fmla="*/ 0 w 1"/>
                <a:gd name="T97" fmla="*/ 23 h 136"/>
                <a:gd name="T98" fmla="*/ 1 w 1"/>
                <a:gd name="T99" fmla="*/ 26 h 136"/>
                <a:gd name="T100" fmla="*/ 0 w 1"/>
                <a:gd name="T101" fmla="*/ 21 h 136"/>
                <a:gd name="T102" fmla="*/ 1 w 1"/>
                <a:gd name="T103" fmla="*/ 17 h 136"/>
                <a:gd name="T104" fmla="*/ 1 w 1"/>
                <a:gd name="T105" fmla="*/ 15 h 136"/>
                <a:gd name="T106" fmla="*/ 0 w 1"/>
                <a:gd name="T107" fmla="*/ 12 h 136"/>
                <a:gd name="T108" fmla="*/ 1 w 1"/>
                <a:gd name="T109" fmla="*/ 15 h 136"/>
                <a:gd name="T110" fmla="*/ 0 w 1"/>
                <a:gd name="T111" fmla="*/ 9 h 136"/>
                <a:gd name="T112" fmla="*/ 1 w 1"/>
                <a:gd name="T113" fmla="*/ 6 h 136"/>
                <a:gd name="T114" fmla="*/ 1 w 1"/>
                <a:gd name="T115" fmla="*/ 4 h 136"/>
                <a:gd name="T116" fmla="*/ 0 w 1"/>
                <a:gd name="T117" fmla="*/ 0 h 136"/>
                <a:gd name="T118" fmla="*/ 1 w 1"/>
                <a:gd name="T119"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 h="136">
                  <a:moveTo>
                    <a:pt x="1" y="136"/>
                  </a:moveTo>
                  <a:lnTo>
                    <a:pt x="0" y="136"/>
                  </a:lnTo>
                  <a:lnTo>
                    <a:pt x="0" y="132"/>
                  </a:lnTo>
                  <a:lnTo>
                    <a:pt x="1" y="132"/>
                  </a:lnTo>
                  <a:lnTo>
                    <a:pt x="1" y="136"/>
                  </a:lnTo>
                  <a:close/>
                  <a:moveTo>
                    <a:pt x="1" y="130"/>
                  </a:moveTo>
                  <a:lnTo>
                    <a:pt x="0" y="130"/>
                  </a:lnTo>
                  <a:lnTo>
                    <a:pt x="0" y="127"/>
                  </a:lnTo>
                  <a:lnTo>
                    <a:pt x="1" y="127"/>
                  </a:lnTo>
                  <a:lnTo>
                    <a:pt x="1" y="130"/>
                  </a:lnTo>
                  <a:close/>
                  <a:moveTo>
                    <a:pt x="1" y="124"/>
                  </a:moveTo>
                  <a:lnTo>
                    <a:pt x="0" y="124"/>
                  </a:lnTo>
                  <a:lnTo>
                    <a:pt x="0" y="121"/>
                  </a:lnTo>
                  <a:lnTo>
                    <a:pt x="1" y="121"/>
                  </a:lnTo>
                  <a:lnTo>
                    <a:pt x="1" y="124"/>
                  </a:lnTo>
                  <a:close/>
                  <a:moveTo>
                    <a:pt x="1" y="119"/>
                  </a:moveTo>
                  <a:lnTo>
                    <a:pt x="0" y="119"/>
                  </a:lnTo>
                  <a:lnTo>
                    <a:pt x="0" y="115"/>
                  </a:lnTo>
                  <a:lnTo>
                    <a:pt x="1" y="115"/>
                  </a:lnTo>
                  <a:lnTo>
                    <a:pt x="1" y="119"/>
                  </a:lnTo>
                  <a:close/>
                  <a:moveTo>
                    <a:pt x="1" y="113"/>
                  </a:moveTo>
                  <a:lnTo>
                    <a:pt x="0" y="113"/>
                  </a:lnTo>
                  <a:lnTo>
                    <a:pt x="0" y="109"/>
                  </a:lnTo>
                  <a:lnTo>
                    <a:pt x="1" y="109"/>
                  </a:lnTo>
                  <a:lnTo>
                    <a:pt x="1" y="113"/>
                  </a:lnTo>
                  <a:close/>
                  <a:moveTo>
                    <a:pt x="1" y="107"/>
                  </a:moveTo>
                  <a:lnTo>
                    <a:pt x="0" y="107"/>
                  </a:lnTo>
                  <a:lnTo>
                    <a:pt x="0" y="104"/>
                  </a:lnTo>
                  <a:lnTo>
                    <a:pt x="1" y="104"/>
                  </a:lnTo>
                  <a:lnTo>
                    <a:pt x="1" y="107"/>
                  </a:lnTo>
                  <a:close/>
                  <a:moveTo>
                    <a:pt x="1" y="101"/>
                  </a:moveTo>
                  <a:lnTo>
                    <a:pt x="0" y="101"/>
                  </a:lnTo>
                  <a:lnTo>
                    <a:pt x="0" y="98"/>
                  </a:lnTo>
                  <a:lnTo>
                    <a:pt x="1" y="98"/>
                  </a:lnTo>
                  <a:lnTo>
                    <a:pt x="1" y="101"/>
                  </a:lnTo>
                  <a:close/>
                  <a:moveTo>
                    <a:pt x="1" y="96"/>
                  </a:moveTo>
                  <a:lnTo>
                    <a:pt x="0" y="96"/>
                  </a:lnTo>
                  <a:lnTo>
                    <a:pt x="0" y="92"/>
                  </a:lnTo>
                  <a:lnTo>
                    <a:pt x="1" y="92"/>
                  </a:lnTo>
                  <a:lnTo>
                    <a:pt x="1" y="96"/>
                  </a:lnTo>
                  <a:close/>
                  <a:moveTo>
                    <a:pt x="1" y="90"/>
                  </a:moveTo>
                  <a:lnTo>
                    <a:pt x="0" y="90"/>
                  </a:lnTo>
                  <a:lnTo>
                    <a:pt x="0" y="86"/>
                  </a:lnTo>
                  <a:lnTo>
                    <a:pt x="1" y="86"/>
                  </a:lnTo>
                  <a:lnTo>
                    <a:pt x="1" y="90"/>
                  </a:lnTo>
                  <a:close/>
                  <a:moveTo>
                    <a:pt x="1" y="84"/>
                  </a:moveTo>
                  <a:lnTo>
                    <a:pt x="0" y="84"/>
                  </a:lnTo>
                  <a:lnTo>
                    <a:pt x="0" y="81"/>
                  </a:lnTo>
                  <a:lnTo>
                    <a:pt x="1" y="81"/>
                  </a:lnTo>
                  <a:lnTo>
                    <a:pt x="1" y="84"/>
                  </a:lnTo>
                  <a:close/>
                  <a:moveTo>
                    <a:pt x="1" y="78"/>
                  </a:moveTo>
                  <a:lnTo>
                    <a:pt x="0" y="78"/>
                  </a:lnTo>
                  <a:lnTo>
                    <a:pt x="0" y="75"/>
                  </a:lnTo>
                  <a:lnTo>
                    <a:pt x="1" y="75"/>
                  </a:lnTo>
                  <a:lnTo>
                    <a:pt x="1" y="78"/>
                  </a:lnTo>
                  <a:close/>
                  <a:moveTo>
                    <a:pt x="1" y="73"/>
                  </a:moveTo>
                  <a:lnTo>
                    <a:pt x="0" y="73"/>
                  </a:lnTo>
                  <a:lnTo>
                    <a:pt x="0" y="69"/>
                  </a:lnTo>
                  <a:lnTo>
                    <a:pt x="1" y="69"/>
                  </a:lnTo>
                  <a:lnTo>
                    <a:pt x="1" y="73"/>
                  </a:lnTo>
                  <a:close/>
                  <a:moveTo>
                    <a:pt x="1" y="67"/>
                  </a:moveTo>
                  <a:lnTo>
                    <a:pt x="0" y="67"/>
                  </a:lnTo>
                  <a:lnTo>
                    <a:pt x="0" y="64"/>
                  </a:lnTo>
                  <a:lnTo>
                    <a:pt x="1" y="64"/>
                  </a:lnTo>
                  <a:lnTo>
                    <a:pt x="1" y="67"/>
                  </a:lnTo>
                  <a:close/>
                  <a:moveTo>
                    <a:pt x="1" y="61"/>
                  </a:moveTo>
                  <a:lnTo>
                    <a:pt x="0" y="61"/>
                  </a:lnTo>
                  <a:lnTo>
                    <a:pt x="0" y="58"/>
                  </a:lnTo>
                  <a:lnTo>
                    <a:pt x="1" y="58"/>
                  </a:lnTo>
                  <a:lnTo>
                    <a:pt x="1" y="61"/>
                  </a:lnTo>
                  <a:close/>
                  <a:moveTo>
                    <a:pt x="1" y="55"/>
                  </a:moveTo>
                  <a:lnTo>
                    <a:pt x="0" y="55"/>
                  </a:lnTo>
                  <a:lnTo>
                    <a:pt x="0" y="52"/>
                  </a:lnTo>
                  <a:lnTo>
                    <a:pt x="1" y="52"/>
                  </a:lnTo>
                  <a:lnTo>
                    <a:pt x="1" y="55"/>
                  </a:lnTo>
                  <a:close/>
                  <a:moveTo>
                    <a:pt x="1" y="49"/>
                  </a:moveTo>
                  <a:lnTo>
                    <a:pt x="0" y="49"/>
                  </a:lnTo>
                  <a:lnTo>
                    <a:pt x="0" y="46"/>
                  </a:lnTo>
                  <a:lnTo>
                    <a:pt x="1" y="46"/>
                  </a:lnTo>
                  <a:lnTo>
                    <a:pt x="1" y="49"/>
                  </a:lnTo>
                  <a:close/>
                  <a:moveTo>
                    <a:pt x="1" y="44"/>
                  </a:moveTo>
                  <a:lnTo>
                    <a:pt x="0" y="44"/>
                  </a:lnTo>
                  <a:lnTo>
                    <a:pt x="0" y="40"/>
                  </a:lnTo>
                  <a:lnTo>
                    <a:pt x="1" y="40"/>
                  </a:lnTo>
                  <a:lnTo>
                    <a:pt x="1" y="44"/>
                  </a:lnTo>
                  <a:close/>
                  <a:moveTo>
                    <a:pt x="1" y="38"/>
                  </a:moveTo>
                  <a:lnTo>
                    <a:pt x="0" y="38"/>
                  </a:lnTo>
                  <a:lnTo>
                    <a:pt x="0" y="35"/>
                  </a:lnTo>
                  <a:lnTo>
                    <a:pt x="1" y="35"/>
                  </a:lnTo>
                  <a:lnTo>
                    <a:pt x="1" y="38"/>
                  </a:lnTo>
                  <a:close/>
                  <a:moveTo>
                    <a:pt x="1" y="32"/>
                  </a:moveTo>
                  <a:lnTo>
                    <a:pt x="0" y="32"/>
                  </a:lnTo>
                  <a:lnTo>
                    <a:pt x="0" y="29"/>
                  </a:lnTo>
                  <a:lnTo>
                    <a:pt x="1" y="29"/>
                  </a:lnTo>
                  <a:lnTo>
                    <a:pt x="1" y="32"/>
                  </a:lnTo>
                  <a:close/>
                  <a:moveTo>
                    <a:pt x="1" y="26"/>
                  </a:moveTo>
                  <a:lnTo>
                    <a:pt x="0" y="26"/>
                  </a:lnTo>
                  <a:lnTo>
                    <a:pt x="0" y="23"/>
                  </a:lnTo>
                  <a:lnTo>
                    <a:pt x="1" y="23"/>
                  </a:lnTo>
                  <a:lnTo>
                    <a:pt x="1" y="26"/>
                  </a:lnTo>
                  <a:close/>
                  <a:moveTo>
                    <a:pt x="1" y="21"/>
                  </a:moveTo>
                  <a:lnTo>
                    <a:pt x="0" y="21"/>
                  </a:lnTo>
                  <a:lnTo>
                    <a:pt x="0" y="17"/>
                  </a:lnTo>
                  <a:lnTo>
                    <a:pt x="1" y="17"/>
                  </a:lnTo>
                  <a:lnTo>
                    <a:pt x="1" y="21"/>
                  </a:lnTo>
                  <a:close/>
                  <a:moveTo>
                    <a:pt x="1" y="15"/>
                  </a:moveTo>
                  <a:lnTo>
                    <a:pt x="0" y="15"/>
                  </a:lnTo>
                  <a:lnTo>
                    <a:pt x="0" y="12"/>
                  </a:lnTo>
                  <a:lnTo>
                    <a:pt x="1" y="12"/>
                  </a:lnTo>
                  <a:lnTo>
                    <a:pt x="1" y="15"/>
                  </a:lnTo>
                  <a:close/>
                  <a:moveTo>
                    <a:pt x="1" y="9"/>
                  </a:moveTo>
                  <a:lnTo>
                    <a:pt x="0" y="9"/>
                  </a:lnTo>
                  <a:lnTo>
                    <a:pt x="0" y="6"/>
                  </a:lnTo>
                  <a:lnTo>
                    <a:pt x="1" y="6"/>
                  </a:lnTo>
                  <a:lnTo>
                    <a:pt x="1" y="9"/>
                  </a:lnTo>
                  <a:close/>
                  <a:moveTo>
                    <a:pt x="1" y="4"/>
                  </a:moveTo>
                  <a:lnTo>
                    <a:pt x="0" y="4"/>
                  </a:lnTo>
                  <a:lnTo>
                    <a:pt x="0" y="0"/>
                  </a:lnTo>
                  <a:lnTo>
                    <a:pt x="1" y="0"/>
                  </a:lnTo>
                  <a:lnTo>
                    <a:pt x="1" y="4"/>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7" name="ísḻïḓé">
              <a:extLst>
                <a:ext uri="{FF2B5EF4-FFF2-40B4-BE49-F238E27FC236}">
                  <a16:creationId xmlns:a16="http://schemas.microsoft.com/office/drawing/2014/main" id="{84D5EEDD-85C5-4694-87C0-ECD52674A98A}"/>
                </a:ext>
              </a:extLst>
            </p:cNvPr>
            <p:cNvSpPr/>
            <p:nvPr/>
          </p:nvSpPr>
          <p:spPr bwMode="gray">
            <a:xfrm>
              <a:off x="10648121" y="3066324"/>
              <a:ext cx="2710" cy="3396"/>
            </a:xfrm>
            <a:custGeom>
              <a:avLst/>
              <a:gdLst>
                <a:gd name="T0" fmla="*/ 1 w 2"/>
                <a:gd name="T1" fmla="*/ 3 h 3"/>
                <a:gd name="T2" fmla="*/ 0 w 2"/>
                <a:gd name="T3" fmla="*/ 3 h 3"/>
                <a:gd name="T4" fmla="*/ 0 w 2"/>
                <a:gd name="T5" fmla="*/ 0 h 3"/>
                <a:gd name="T6" fmla="*/ 2 w 2"/>
                <a:gd name="T7" fmla="*/ 0 h 3"/>
                <a:gd name="T8" fmla="*/ 2 w 2"/>
                <a:gd name="T9" fmla="*/ 2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lnTo>
                    <a:pt x="0" y="3"/>
                  </a:lnTo>
                  <a:lnTo>
                    <a:pt x="0" y="0"/>
                  </a:lnTo>
                  <a:lnTo>
                    <a:pt x="2" y="0"/>
                  </a:lnTo>
                  <a:lnTo>
                    <a:pt x="2" y="2"/>
                  </a:lnTo>
                  <a:lnTo>
                    <a:pt x="1" y="2"/>
                  </a:lnTo>
                  <a:lnTo>
                    <a:pt x="1"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8" name="îślîḋe">
              <a:extLst>
                <a:ext uri="{FF2B5EF4-FFF2-40B4-BE49-F238E27FC236}">
                  <a16:creationId xmlns:a16="http://schemas.microsoft.com/office/drawing/2014/main" id="{6393F442-86D5-41A2-B259-077234241DE4}"/>
                </a:ext>
              </a:extLst>
            </p:cNvPr>
            <p:cNvSpPr/>
            <p:nvPr/>
          </p:nvSpPr>
          <p:spPr bwMode="gray">
            <a:xfrm>
              <a:off x="10653542" y="3066324"/>
              <a:ext cx="191104" cy="2264"/>
            </a:xfrm>
            <a:custGeom>
              <a:avLst/>
              <a:gdLst>
                <a:gd name="T0" fmla="*/ 138 w 141"/>
                <a:gd name="T1" fmla="*/ 2 h 2"/>
                <a:gd name="T2" fmla="*/ 141 w 141"/>
                <a:gd name="T3" fmla="*/ 0 h 2"/>
                <a:gd name="T4" fmla="*/ 136 w 141"/>
                <a:gd name="T5" fmla="*/ 2 h 2"/>
                <a:gd name="T6" fmla="*/ 132 w 141"/>
                <a:gd name="T7" fmla="*/ 0 h 2"/>
                <a:gd name="T8" fmla="*/ 136 w 141"/>
                <a:gd name="T9" fmla="*/ 2 h 2"/>
                <a:gd name="T10" fmla="*/ 127 w 141"/>
                <a:gd name="T11" fmla="*/ 2 h 2"/>
                <a:gd name="T12" fmla="*/ 130 w 141"/>
                <a:gd name="T13" fmla="*/ 0 h 2"/>
                <a:gd name="T14" fmla="*/ 124 w 141"/>
                <a:gd name="T15" fmla="*/ 2 h 2"/>
                <a:gd name="T16" fmla="*/ 121 w 141"/>
                <a:gd name="T17" fmla="*/ 0 h 2"/>
                <a:gd name="T18" fmla="*/ 124 w 141"/>
                <a:gd name="T19" fmla="*/ 2 h 2"/>
                <a:gd name="T20" fmla="*/ 115 w 141"/>
                <a:gd name="T21" fmla="*/ 2 h 2"/>
                <a:gd name="T22" fmla="*/ 119 w 141"/>
                <a:gd name="T23" fmla="*/ 0 h 2"/>
                <a:gd name="T24" fmla="*/ 113 w 141"/>
                <a:gd name="T25" fmla="*/ 2 h 2"/>
                <a:gd name="T26" fmla="*/ 109 w 141"/>
                <a:gd name="T27" fmla="*/ 0 h 2"/>
                <a:gd name="T28" fmla="*/ 113 w 141"/>
                <a:gd name="T29" fmla="*/ 2 h 2"/>
                <a:gd name="T30" fmla="*/ 103 w 141"/>
                <a:gd name="T31" fmla="*/ 2 h 2"/>
                <a:gd name="T32" fmla="*/ 107 w 141"/>
                <a:gd name="T33" fmla="*/ 0 h 2"/>
                <a:gd name="T34" fmla="*/ 101 w 141"/>
                <a:gd name="T35" fmla="*/ 2 h 2"/>
                <a:gd name="T36" fmla="*/ 98 w 141"/>
                <a:gd name="T37" fmla="*/ 0 h 2"/>
                <a:gd name="T38" fmla="*/ 101 w 141"/>
                <a:gd name="T39" fmla="*/ 2 h 2"/>
                <a:gd name="T40" fmla="*/ 92 w 141"/>
                <a:gd name="T41" fmla="*/ 2 h 2"/>
                <a:gd name="T42" fmla="*/ 95 w 141"/>
                <a:gd name="T43" fmla="*/ 0 h 2"/>
                <a:gd name="T44" fmla="*/ 90 w 141"/>
                <a:gd name="T45" fmla="*/ 2 h 2"/>
                <a:gd name="T46" fmla="*/ 86 w 141"/>
                <a:gd name="T47" fmla="*/ 0 h 2"/>
                <a:gd name="T48" fmla="*/ 90 w 141"/>
                <a:gd name="T49" fmla="*/ 2 h 2"/>
                <a:gd name="T50" fmla="*/ 81 w 141"/>
                <a:gd name="T51" fmla="*/ 2 h 2"/>
                <a:gd name="T52" fmla="*/ 84 w 141"/>
                <a:gd name="T53" fmla="*/ 0 h 2"/>
                <a:gd name="T54" fmla="*/ 78 w 141"/>
                <a:gd name="T55" fmla="*/ 2 h 2"/>
                <a:gd name="T56" fmla="*/ 75 w 141"/>
                <a:gd name="T57" fmla="*/ 0 h 2"/>
                <a:gd name="T58" fmla="*/ 78 w 141"/>
                <a:gd name="T59" fmla="*/ 2 h 2"/>
                <a:gd name="T60" fmla="*/ 69 w 141"/>
                <a:gd name="T61" fmla="*/ 2 h 2"/>
                <a:gd name="T62" fmla="*/ 73 w 141"/>
                <a:gd name="T63" fmla="*/ 0 h 2"/>
                <a:gd name="T64" fmla="*/ 67 w 141"/>
                <a:gd name="T65" fmla="*/ 2 h 2"/>
                <a:gd name="T66" fmla="*/ 63 w 141"/>
                <a:gd name="T67" fmla="*/ 0 h 2"/>
                <a:gd name="T68" fmla="*/ 67 w 141"/>
                <a:gd name="T69" fmla="*/ 2 h 2"/>
                <a:gd name="T70" fmla="*/ 58 w 141"/>
                <a:gd name="T71" fmla="*/ 2 h 2"/>
                <a:gd name="T72" fmla="*/ 61 w 141"/>
                <a:gd name="T73" fmla="*/ 0 h 2"/>
                <a:gd name="T74" fmla="*/ 55 w 141"/>
                <a:gd name="T75" fmla="*/ 2 h 2"/>
                <a:gd name="T76" fmla="*/ 52 w 141"/>
                <a:gd name="T77" fmla="*/ 0 h 2"/>
                <a:gd name="T78" fmla="*/ 55 w 141"/>
                <a:gd name="T79" fmla="*/ 2 h 2"/>
                <a:gd name="T80" fmla="*/ 46 w 141"/>
                <a:gd name="T81" fmla="*/ 2 h 2"/>
                <a:gd name="T82" fmla="*/ 50 w 141"/>
                <a:gd name="T83" fmla="*/ 0 h 2"/>
                <a:gd name="T84" fmla="*/ 44 w 141"/>
                <a:gd name="T85" fmla="*/ 2 h 2"/>
                <a:gd name="T86" fmla="*/ 40 w 141"/>
                <a:gd name="T87" fmla="*/ 0 h 2"/>
                <a:gd name="T88" fmla="*/ 44 w 141"/>
                <a:gd name="T89" fmla="*/ 2 h 2"/>
                <a:gd name="T90" fmla="*/ 35 w 141"/>
                <a:gd name="T91" fmla="*/ 2 h 2"/>
                <a:gd name="T92" fmla="*/ 38 w 141"/>
                <a:gd name="T93" fmla="*/ 0 h 2"/>
                <a:gd name="T94" fmla="*/ 32 w 141"/>
                <a:gd name="T95" fmla="*/ 2 h 2"/>
                <a:gd name="T96" fmla="*/ 29 w 141"/>
                <a:gd name="T97" fmla="*/ 0 h 2"/>
                <a:gd name="T98" fmla="*/ 32 w 141"/>
                <a:gd name="T99" fmla="*/ 2 h 2"/>
                <a:gd name="T100" fmla="*/ 23 w 141"/>
                <a:gd name="T101" fmla="*/ 2 h 2"/>
                <a:gd name="T102" fmla="*/ 27 w 141"/>
                <a:gd name="T103" fmla="*/ 0 h 2"/>
                <a:gd name="T104" fmla="*/ 21 w 141"/>
                <a:gd name="T105" fmla="*/ 2 h 2"/>
                <a:gd name="T106" fmla="*/ 17 w 141"/>
                <a:gd name="T107" fmla="*/ 0 h 2"/>
                <a:gd name="T108" fmla="*/ 21 w 141"/>
                <a:gd name="T109" fmla="*/ 2 h 2"/>
                <a:gd name="T110" fmla="*/ 12 w 141"/>
                <a:gd name="T111" fmla="*/ 2 h 2"/>
                <a:gd name="T112" fmla="*/ 15 w 141"/>
                <a:gd name="T113" fmla="*/ 0 h 2"/>
                <a:gd name="T114" fmla="*/ 9 w 141"/>
                <a:gd name="T115" fmla="*/ 2 h 2"/>
                <a:gd name="T116" fmla="*/ 6 w 141"/>
                <a:gd name="T117" fmla="*/ 0 h 2"/>
                <a:gd name="T118" fmla="*/ 9 w 141"/>
                <a:gd name="T119" fmla="*/ 2 h 2"/>
                <a:gd name="T120" fmla="*/ 0 w 141"/>
                <a:gd name="T121" fmla="*/ 2 h 2"/>
                <a:gd name="T122" fmla="*/ 4 w 141"/>
                <a:gd name="T1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
                  <a:moveTo>
                    <a:pt x="141" y="2"/>
                  </a:moveTo>
                  <a:lnTo>
                    <a:pt x="138" y="2"/>
                  </a:lnTo>
                  <a:lnTo>
                    <a:pt x="138" y="0"/>
                  </a:lnTo>
                  <a:lnTo>
                    <a:pt x="141" y="0"/>
                  </a:lnTo>
                  <a:lnTo>
                    <a:pt x="141" y="2"/>
                  </a:lnTo>
                  <a:close/>
                  <a:moveTo>
                    <a:pt x="136" y="2"/>
                  </a:moveTo>
                  <a:lnTo>
                    <a:pt x="132" y="2"/>
                  </a:lnTo>
                  <a:lnTo>
                    <a:pt x="132" y="0"/>
                  </a:lnTo>
                  <a:lnTo>
                    <a:pt x="136" y="0"/>
                  </a:lnTo>
                  <a:lnTo>
                    <a:pt x="136" y="2"/>
                  </a:lnTo>
                  <a:close/>
                  <a:moveTo>
                    <a:pt x="130" y="2"/>
                  </a:moveTo>
                  <a:lnTo>
                    <a:pt x="127" y="2"/>
                  </a:lnTo>
                  <a:lnTo>
                    <a:pt x="127" y="0"/>
                  </a:lnTo>
                  <a:lnTo>
                    <a:pt x="130" y="0"/>
                  </a:lnTo>
                  <a:lnTo>
                    <a:pt x="130" y="2"/>
                  </a:lnTo>
                  <a:close/>
                  <a:moveTo>
                    <a:pt x="124" y="2"/>
                  </a:moveTo>
                  <a:lnTo>
                    <a:pt x="121" y="2"/>
                  </a:lnTo>
                  <a:lnTo>
                    <a:pt x="121" y="0"/>
                  </a:lnTo>
                  <a:lnTo>
                    <a:pt x="124" y="0"/>
                  </a:lnTo>
                  <a:lnTo>
                    <a:pt x="124" y="2"/>
                  </a:lnTo>
                  <a:close/>
                  <a:moveTo>
                    <a:pt x="119" y="2"/>
                  </a:moveTo>
                  <a:lnTo>
                    <a:pt x="115" y="2"/>
                  </a:lnTo>
                  <a:lnTo>
                    <a:pt x="115" y="0"/>
                  </a:lnTo>
                  <a:lnTo>
                    <a:pt x="119" y="0"/>
                  </a:lnTo>
                  <a:lnTo>
                    <a:pt x="119" y="2"/>
                  </a:lnTo>
                  <a:close/>
                  <a:moveTo>
                    <a:pt x="113" y="2"/>
                  </a:moveTo>
                  <a:lnTo>
                    <a:pt x="109" y="2"/>
                  </a:lnTo>
                  <a:lnTo>
                    <a:pt x="109" y="0"/>
                  </a:lnTo>
                  <a:lnTo>
                    <a:pt x="113" y="0"/>
                  </a:lnTo>
                  <a:lnTo>
                    <a:pt x="113" y="2"/>
                  </a:lnTo>
                  <a:close/>
                  <a:moveTo>
                    <a:pt x="107" y="2"/>
                  </a:moveTo>
                  <a:lnTo>
                    <a:pt x="103" y="2"/>
                  </a:lnTo>
                  <a:lnTo>
                    <a:pt x="103" y="0"/>
                  </a:lnTo>
                  <a:lnTo>
                    <a:pt x="107" y="0"/>
                  </a:lnTo>
                  <a:lnTo>
                    <a:pt x="107" y="2"/>
                  </a:lnTo>
                  <a:close/>
                  <a:moveTo>
                    <a:pt x="101" y="2"/>
                  </a:moveTo>
                  <a:lnTo>
                    <a:pt x="98" y="2"/>
                  </a:lnTo>
                  <a:lnTo>
                    <a:pt x="98" y="0"/>
                  </a:lnTo>
                  <a:lnTo>
                    <a:pt x="101" y="0"/>
                  </a:lnTo>
                  <a:lnTo>
                    <a:pt x="101" y="2"/>
                  </a:lnTo>
                  <a:close/>
                  <a:moveTo>
                    <a:pt x="95" y="2"/>
                  </a:moveTo>
                  <a:lnTo>
                    <a:pt x="92" y="2"/>
                  </a:lnTo>
                  <a:lnTo>
                    <a:pt x="92" y="0"/>
                  </a:lnTo>
                  <a:lnTo>
                    <a:pt x="95" y="0"/>
                  </a:lnTo>
                  <a:lnTo>
                    <a:pt x="95" y="2"/>
                  </a:lnTo>
                  <a:close/>
                  <a:moveTo>
                    <a:pt x="90" y="2"/>
                  </a:moveTo>
                  <a:lnTo>
                    <a:pt x="86" y="2"/>
                  </a:lnTo>
                  <a:lnTo>
                    <a:pt x="86" y="0"/>
                  </a:lnTo>
                  <a:lnTo>
                    <a:pt x="90" y="0"/>
                  </a:lnTo>
                  <a:lnTo>
                    <a:pt x="90" y="2"/>
                  </a:lnTo>
                  <a:close/>
                  <a:moveTo>
                    <a:pt x="84" y="2"/>
                  </a:moveTo>
                  <a:lnTo>
                    <a:pt x="81" y="2"/>
                  </a:lnTo>
                  <a:lnTo>
                    <a:pt x="81" y="0"/>
                  </a:lnTo>
                  <a:lnTo>
                    <a:pt x="84" y="0"/>
                  </a:lnTo>
                  <a:lnTo>
                    <a:pt x="84" y="2"/>
                  </a:lnTo>
                  <a:close/>
                  <a:moveTo>
                    <a:pt x="78" y="2"/>
                  </a:moveTo>
                  <a:lnTo>
                    <a:pt x="75" y="2"/>
                  </a:lnTo>
                  <a:lnTo>
                    <a:pt x="75" y="0"/>
                  </a:lnTo>
                  <a:lnTo>
                    <a:pt x="78" y="0"/>
                  </a:lnTo>
                  <a:lnTo>
                    <a:pt x="78" y="2"/>
                  </a:lnTo>
                  <a:close/>
                  <a:moveTo>
                    <a:pt x="73" y="2"/>
                  </a:moveTo>
                  <a:lnTo>
                    <a:pt x="69" y="2"/>
                  </a:lnTo>
                  <a:lnTo>
                    <a:pt x="69" y="0"/>
                  </a:lnTo>
                  <a:lnTo>
                    <a:pt x="73" y="0"/>
                  </a:lnTo>
                  <a:lnTo>
                    <a:pt x="73" y="2"/>
                  </a:lnTo>
                  <a:close/>
                  <a:moveTo>
                    <a:pt x="67" y="2"/>
                  </a:moveTo>
                  <a:lnTo>
                    <a:pt x="63" y="2"/>
                  </a:lnTo>
                  <a:lnTo>
                    <a:pt x="63" y="0"/>
                  </a:lnTo>
                  <a:lnTo>
                    <a:pt x="67" y="0"/>
                  </a:lnTo>
                  <a:lnTo>
                    <a:pt x="67" y="2"/>
                  </a:lnTo>
                  <a:close/>
                  <a:moveTo>
                    <a:pt x="61" y="2"/>
                  </a:moveTo>
                  <a:lnTo>
                    <a:pt x="58" y="2"/>
                  </a:lnTo>
                  <a:lnTo>
                    <a:pt x="58" y="0"/>
                  </a:lnTo>
                  <a:lnTo>
                    <a:pt x="61" y="0"/>
                  </a:lnTo>
                  <a:lnTo>
                    <a:pt x="61" y="2"/>
                  </a:lnTo>
                  <a:close/>
                  <a:moveTo>
                    <a:pt x="55" y="2"/>
                  </a:moveTo>
                  <a:lnTo>
                    <a:pt x="52" y="2"/>
                  </a:lnTo>
                  <a:lnTo>
                    <a:pt x="52" y="0"/>
                  </a:lnTo>
                  <a:lnTo>
                    <a:pt x="55" y="0"/>
                  </a:lnTo>
                  <a:lnTo>
                    <a:pt x="55" y="2"/>
                  </a:lnTo>
                  <a:close/>
                  <a:moveTo>
                    <a:pt x="50" y="2"/>
                  </a:moveTo>
                  <a:lnTo>
                    <a:pt x="46" y="2"/>
                  </a:lnTo>
                  <a:lnTo>
                    <a:pt x="46" y="0"/>
                  </a:lnTo>
                  <a:lnTo>
                    <a:pt x="50" y="0"/>
                  </a:lnTo>
                  <a:lnTo>
                    <a:pt x="50" y="2"/>
                  </a:lnTo>
                  <a:close/>
                  <a:moveTo>
                    <a:pt x="44" y="2"/>
                  </a:moveTo>
                  <a:lnTo>
                    <a:pt x="40" y="2"/>
                  </a:lnTo>
                  <a:lnTo>
                    <a:pt x="40" y="0"/>
                  </a:lnTo>
                  <a:lnTo>
                    <a:pt x="44" y="0"/>
                  </a:lnTo>
                  <a:lnTo>
                    <a:pt x="44" y="2"/>
                  </a:lnTo>
                  <a:close/>
                  <a:moveTo>
                    <a:pt x="38" y="2"/>
                  </a:moveTo>
                  <a:lnTo>
                    <a:pt x="35" y="2"/>
                  </a:lnTo>
                  <a:lnTo>
                    <a:pt x="35" y="0"/>
                  </a:lnTo>
                  <a:lnTo>
                    <a:pt x="38" y="0"/>
                  </a:lnTo>
                  <a:lnTo>
                    <a:pt x="38" y="2"/>
                  </a:lnTo>
                  <a:close/>
                  <a:moveTo>
                    <a:pt x="32" y="2"/>
                  </a:moveTo>
                  <a:lnTo>
                    <a:pt x="29" y="2"/>
                  </a:lnTo>
                  <a:lnTo>
                    <a:pt x="29" y="0"/>
                  </a:lnTo>
                  <a:lnTo>
                    <a:pt x="32" y="0"/>
                  </a:lnTo>
                  <a:lnTo>
                    <a:pt x="32" y="2"/>
                  </a:lnTo>
                  <a:close/>
                  <a:moveTo>
                    <a:pt x="27" y="2"/>
                  </a:moveTo>
                  <a:lnTo>
                    <a:pt x="23" y="2"/>
                  </a:lnTo>
                  <a:lnTo>
                    <a:pt x="23" y="0"/>
                  </a:lnTo>
                  <a:lnTo>
                    <a:pt x="27" y="0"/>
                  </a:lnTo>
                  <a:lnTo>
                    <a:pt x="27" y="2"/>
                  </a:lnTo>
                  <a:close/>
                  <a:moveTo>
                    <a:pt x="21" y="2"/>
                  </a:moveTo>
                  <a:lnTo>
                    <a:pt x="17" y="2"/>
                  </a:lnTo>
                  <a:lnTo>
                    <a:pt x="17" y="0"/>
                  </a:lnTo>
                  <a:lnTo>
                    <a:pt x="21" y="0"/>
                  </a:lnTo>
                  <a:lnTo>
                    <a:pt x="21" y="2"/>
                  </a:lnTo>
                  <a:close/>
                  <a:moveTo>
                    <a:pt x="15" y="2"/>
                  </a:moveTo>
                  <a:lnTo>
                    <a:pt x="12" y="2"/>
                  </a:lnTo>
                  <a:lnTo>
                    <a:pt x="12" y="0"/>
                  </a:lnTo>
                  <a:lnTo>
                    <a:pt x="15" y="0"/>
                  </a:lnTo>
                  <a:lnTo>
                    <a:pt x="15" y="2"/>
                  </a:lnTo>
                  <a:close/>
                  <a:moveTo>
                    <a:pt x="9" y="2"/>
                  </a:moveTo>
                  <a:lnTo>
                    <a:pt x="6" y="2"/>
                  </a:lnTo>
                  <a:lnTo>
                    <a:pt x="6" y="0"/>
                  </a:lnTo>
                  <a:lnTo>
                    <a:pt x="9" y="0"/>
                  </a:lnTo>
                  <a:lnTo>
                    <a:pt x="9" y="2"/>
                  </a:lnTo>
                  <a:close/>
                  <a:moveTo>
                    <a:pt x="4" y="2"/>
                  </a:moveTo>
                  <a:lnTo>
                    <a:pt x="0" y="2"/>
                  </a:lnTo>
                  <a:lnTo>
                    <a:pt x="0" y="0"/>
                  </a:lnTo>
                  <a:lnTo>
                    <a:pt x="4" y="0"/>
                  </a:lnTo>
                  <a:lnTo>
                    <a:pt x="4" y="2"/>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59" name="îsľidê">
              <a:extLst>
                <a:ext uri="{FF2B5EF4-FFF2-40B4-BE49-F238E27FC236}">
                  <a16:creationId xmlns:a16="http://schemas.microsoft.com/office/drawing/2014/main" id="{AF2CC097-0402-4890-8066-5244DA8661C0}"/>
                </a:ext>
              </a:extLst>
            </p:cNvPr>
            <p:cNvSpPr/>
            <p:nvPr/>
          </p:nvSpPr>
          <p:spPr bwMode="gray">
            <a:xfrm>
              <a:off x="10848712" y="3066324"/>
              <a:ext cx="2710" cy="3396"/>
            </a:xfrm>
            <a:custGeom>
              <a:avLst/>
              <a:gdLst>
                <a:gd name="T0" fmla="*/ 2 w 2"/>
                <a:gd name="T1" fmla="*/ 3 h 3"/>
                <a:gd name="T2" fmla="*/ 1 w 2"/>
                <a:gd name="T3" fmla="*/ 3 h 3"/>
                <a:gd name="T4" fmla="*/ 1 w 2"/>
                <a:gd name="T5" fmla="*/ 2 h 3"/>
                <a:gd name="T6" fmla="*/ 0 w 2"/>
                <a:gd name="T7" fmla="*/ 2 h 3"/>
                <a:gd name="T8" fmla="*/ 0 w 2"/>
                <a:gd name="T9" fmla="*/ 0 h 3"/>
                <a:gd name="T10" fmla="*/ 2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1" y="3"/>
                  </a:lnTo>
                  <a:lnTo>
                    <a:pt x="1" y="2"/>
                  </a:lnTo>
                  <a:lnTo>
                    <a:pt x="0" y="2"/>
                  </a:lnTo>
                  <a:lnTo>
                    <a:pt x="0" y="0"/>
                  </a:lnTo>
                  <a:lnTo>
                    <a:pt x="2" y="0"/>
                  </a:lnTo>
                  <a:lnTo>
                    <a:pt x="2" y="3"/>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0" name="iṧ1íḍé">
              <a:extLst>
                <a:ext uri="{FF2B5EF4-FFF2-40B4-BE49-F238E27FC236}">
                  <a16:creationId xmlns:a16="http://schemas.microsoft.com/office/drawing/2014/main" id="{81CDDC2C-13D8-4691-A66F-64BEA049292D}"/>
                </a:ext>
              </a:extLst>
            </p:cNvPr>
            <p:cNvSpPr/>
            <p:nvPr/>
          </p:nvSpPr>
          <p:spPr bwMode="gray">
            <a:xfrm>
              <a:off x="10850068" y="3071985"/>
              <a:ext cx="1355" cy="153964"/>
            </a:xfrm>
            <a:custGeom>
              <a:avLst/>
              <a:gdLst>
                <a:gd name="T0" fmla="*/ 0 w 1"/>
                <a:gd name="T1" fmla="*/ 136 h 136"/>
                <a:gd name="T2" fmla="*/ 1 w 1"/>
                <a:gd name="T3" fmla="*/ 132 h 136"/>
                <a:gd name="T4" fmla="*/ 1 w 1"/>
                <a:gd name="T5" fmla="*/ 130 h 136"/>
                <a:gd name="T6" fmla="*/ 0 w 1"/>
                <a:gd name="T7" fmla="*/ 127 h 136"/>
                <a:gd name="T8" fmla="*/ 1 w 1"/>
                <a:gd name="T9" fmla="*/ 130 h 136"/>
                <a:gd name="T10" fmla="*/ 0 w 1"/>
                <a:gd name="T11" fmla="*/ 124 h 136"/>
                <a:gd name="T12" fmla="*/ 1 w 1"/>
                <a:gd name="T13" fmla="*/ 121 h 136"/>
                <a:gd name="T14" fmla="*/ 1 w 1"/>
                <a:gd name="T15" fmla="*/ 119 h 136"/>
                <a:gd name="T16" fmla="*/ 0 w 1"/>
                <a:gd name="T17" fmla="*/ 115 h 136"/>
                <a:gd name="T18" fmla="*/ 1 w 1"/>
                <a:gd name="T19" fmla="*/ 119 h 136"/>
                <a:gd name="T20" fmla="*/ 0 w 1"/>
                <a:gd name="T21" fmla="*/ 113 h 136"/>
                <a:gd name="T22" fmla="*/ 1 w 1"/>
                <a:gd name="T23" fmla="*/ 109 h 136"/>
                <a:gd name="T24" fmla="*/ 1 w 1"/>
                <a:gd name="T25" fmla="*/ 107 h 136"/>
                <a:gd name="T26" fmla="*/ 0 w 1"/>
                <a:gd name="T27" fmla="*/ 104 h 136"/>
                <a:gd name="T28" fmla="*/ 1 w 1"/>
                <a:gd name="T29" fmla="*/ 107 h 136"/>
                <a:gd name="T30" fmla="*/ 0 w 1"/>
                <a:gd name="T31" fmla="*/ 101 h 136"/>
                <a:gd name="T32" fmla="*/ 1 w 1"/>
                <a:gd name="T33" fmla="*/ 98 h 136"/>
                <a:gd name="T34" fmla="*/ 1 w 1"/>
                <a:gd name="T35" fmla="*/ 96 h 136"/>
                <a:gd name="T36" fmla="*/ 0 w 1"/>
                <a:gd name="T37" fmla="*/ 92 h 136"/>
                <a:gd name="T38" fmla="*/ 1 w 1"/>
                <a:gd name="T39" fmla="*/ 96 h 136"/>
                <a:gd name="T40" fmla="*/ 0 w 1"/>
                <a:gd name="T41" fmla="*/ 90 h 136"/>
                <a:gd name="T42" fmla="*/ 1 w 1"/>
                <a:gd name="T43" fmla="*/ 86 h 136"/>
                <a:gd name="T44" fmla="*/ 1 w 1"/>
                <a:gd name="T45" fmla="*/ 84 h 136"/>
                <a:gd name="T46" fmla="*/ 0 w 1"/>
                <a:gd name="T47" fmla="*/ 81 h 136"/>
                <a:gd name="T48" fmla="*/ 1 w 1"/>
                <a:gd name="T49" fmla="*/ 84 h 136"/>
                <a:gd name="T50" fmla="*/ 0 w 1"/>
                <a:gd name="T51" fmla="*/ 78 h 136"/>
                <a:gd name="T52" fmla="*/ 1 w 1"/>
                <a:gd name="T53" fmla="*/ 75 h 136"/>
                <a:gd name="T54" fmla="*/ 1 w 1"/>
                <a:gd name="T55" fmla="*/ 73 h 136"/>
                <a:gd name="T56" fmla="*/ 0 w 1"/>
                <a:gd name="T57" fmla="*/ 69 h 136"/>
                <a:gd name="T58" fmla="*/ 1 w 1"/>
                <a:gd name="T59" fmla="*/ 73 h 136"/>
                <a:gd name="T60" fmla="*/ 0 w 1"/>
                <a:gd name="T61" fmla="*/ 67 h 136"/>
                <a:gd name="T62" fmla="*/ 1 w 1"/>
                <a:gd name="T63" fmla="*/ 64 h 136"/>
                <a:gd name="T64" fmla="*/ 1 w 1"/>
                <a:gd name="T65" fmla="*/ 61 h 136"/>
                <a:gd name="T66" fmla="*/ 0 w 1"/>
                <a:gd name="T67" fmla="*/ 58 h 136"/>
                <a:gd name="T68" fmla="*/ 1 w 1"/>
                <a:gd name="T69" fmla="*/ 61 h 136"/>
                <a:gd name="T70" fmla="*/ 0 w 1"/>
                <a:gd name="T71" fmla="*/ 55 h 136"/>
                <a:gd name="T72" fmla="*/ 1 w 1"/>
                <a:gd name="T73" fmla="*/ 52 h 136"/>
                <a:gd name="T74" fmla="*/ 1 w 1"/>
                <a:gd name="T75" fmla="*/ 49 h 136"/>
                <a:gd name="T76" fmla="*/ 0 w 1"/>
                <a:gd name="T77" fmla="*/ 46 h 136"/>
                <a:gd name="T78" fmla="*/ 1 w 1"/>
                <a:gd name="T79" fmla="*/ 49 h 136"/>
                <a:gd name="T80" fmla="*/ 0 w 1"/>
                <a:gd name="T81" fmla="*/ 44 h 136"/>
                <a:gd name="T82" fmla="*/ 1 w 1"/>
                <a:gd name="T83" fmla="*/ 40 h 136"/>
                <a:gd name="T84" fmla="*/ 1 w 1"/>
                <a:gd name="T85" fmla="*/ 38 h 136"/>
                <a:gd name="T86" fmla="*/ 0 w 1"/>
                <a:gd name="T87" fmla="*/ 35 h 136"/>
                <a:gd name="T88" fmla="*/ 1 w 1"/>
                <a:gd name="T89" fmla="*/ 38 h 136"/>
                <a:gd name="T90" fmla="*/ 0 w 1"/>
                <a:gd name="T91" fmla="*/ 32 h 136"/>
                <a:gd name="T92" fmla="*/ 1 w 1"/>
                <a:gd name="T93" fmla="*/ 29 h 136"/>
                <a:gd name="T94" fmla="*/ 1 w 1"/>
                <a:gd name="T95" fmla="*/ 26 h 136"/>
                <a:gd name="T96" fmla="*/ 0 w 1"/>
                <a:gd name="T97" fmla="*/ 23 h 136"/>
                <a:gd name="T98" fmla="*/ 1 w 1"/>
                <a:gd name="T99" fmla="*/ 26 h 136"/>
                <a:gd name="T100" fmla="*/ 0 w 1"/>
                <a:gd name="T101" fmla="*/ 21 h 136"/>
                <a:gd name="T102" fmla="*/ 1 w 1"/>
                <a:gd name="T103" fmla="*/ 17 h 136"/>
                <a:gd name="T104" fmla="*/ 1 w 1"/>
                <a:gd name="T105" fmla="*/ 15 h 136"/>
                <a:gd name="T106" fmla="*/ 0 w 1"/>
                <a:gd name="T107" fmla="*/ 12 h 136"/>
                <a:gd name="T108" fmla="*/ 1 w 1"/>
                <a:gd name="T109" fmla="*/ 15 h 136"/>
                <a:gd name="T110" fmla="*/ 0 w 1"/>
                <a:gd name="T111" fmla="*/ 9 h 136"/>
                <a:gd name="T112" fmla="*/ 1 w 1"/>
                <a:gd name="T113" fmla="*/ 6 h 136"/>
                <a:gd name="T114" fmla="*/ 1 w 1"/>
                <a:gd name="T115" fmla="*/ 4 h 136"/>
                <a:gd name="T116" fmla="*/ 0 w 1"/>
                <a:gd name="T117" fmla="*/ 0 h 136"/>
                <a:gd name="T118" fmla="*/ 1 w 1"/>
                <a:gd name="T119"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 h="136">
                  <a:moveTo>
                    <a:pt x="1" y="136"/>
                  </a:moveTo>
                  <a:lnTo>
                    <a:pt x="0" y="136"/>
                  </a:lnTo>
                  <a:lnTo>
                    <a:pt x="0" y="132"/>
                  </a:lnTo>
                  <a:lnTo>
                    <a:pt x="1" y="132"/>
                  </a:lnTo>
                  <a:lnTo>
                    <a:pt x="1" y="136"/>
                  </a:lnTo>
                  <a:close/>
                  <a:moveTo>
                    <a:pt x="1" y="130"/>
                  </a:moveTo>
                  <a:lnTo>
                    <a:pt x="0" y="130"/>
                  </a:lnTo>
                  <a:lnTo>
                    <a:pt x="0" y="127"/>
                  </a:lnTo>
                  <a:lnTo>
                    <a:pt x="1" y="127"/>
                  </a:lnTo>
                  <a:lnTo>
                    <a:pt x="1" y="130"/>
                  </a:lnTo>
                  <a:close/>
                  <a:moveTo>
                    <a:pt x="1" y="124"/>
                  </a:moveTo>
                  <a:lnTo>
                    <a:pt x="0" y="124"/>
                  </a:lnTo>
                  <a:lnTo>
                    <a:pt x="0" y="121"/>
                  </a:lnTo>
                  <a:lnTo>
                    <a:pt x="1" y="121"/>
                  </a:lnTo>
                  <a:lnTo>
                    <a:pt x="1" y="124"/>
                  </a:lnTo>
                  <a:close/>
                  <a:moveTo>
                    <a:pt x="1" y="119"/>
                  </a:moveTo>
                  <a:lnTo>
                    <a:pt x="0" y="119"/>
                  </a:lnTo>
                  <a:lnTo>
                    <a:pt x="0" y="115"/>
                  </a:lnTo>
                  <a:lnTo>
                    <a:pt x="1" y="115"/>
                  </a:lnTo>
                  <a:lnTo>
                    <a:pt x="1" y="119"/>
                  </a:lnTo>
                  <a:close/>
                  <a:moveTo>
                    <a:pt x="1" y="113"/>
                  </a:moveTo>
                  <a:lnTo>
                    <a:pt x="0" y="113"/>
                  </a:lnTo>
                  <a:lnTo>
                    <a:pt x="0" y="109"/>
                  </a:lnTo>
                  <a:lnTo>
                    <a:pt x="1" y="109"/>
                  </a:lnTo>
                  <a:lnTo>
                    <a:pt x="1" y="113"/>
                  </a:lnTo>
                  <a:close/>
                  <a:moveTo>
                    <a:pt x="1" y="107"/>
                  </a:moveTo>
                  <a:lnTo>
                    <a:pt x="0" y="107"/>
                  </a:lnTo>
                  <a:lnTo>
                    <a:pt x="0" y="104"/>
                  </a:lnTo>
                  <a:lnTo>
                    <a:pt x="1" y="104"/>
                  </a:lnTo>
                  <a:lnTo>
                    <a:pt x="1" y="107"/>
                  </a:lnTo>
                  <a:close/>
                  <a:moveTo>
                    <a:pt x="1" y="101"/>
                  </a:moveTo>
                  <a:lnTo>
                    <a:pt x="0" y="101"/>
                  </a:lnTo>
                  <a:lnTo>
                    <a:pt x="0" y="98"/>
                  </a:lnTo>
                  <a:lnTo>
                    <a:pt x="1" y="98"/>
                  </a:lnTo>
                  <a:lnTo>
                    <a:pt x="1" y="101"/>
                  </a:lnTo>
                  <a:close/>
                  <a:moveTo>
                    <a:pt x="1" y="96"/>
                  </a:moveTo>
                  <a:lnTo>
                    <a:pt x="0" y="96"/>
                  </a:lnTo>
                  <a:lnTo>
                    <a:pt x="0" y="92"/>
                  </a:lnTo>
                  <a:lnTo>
                    <a:pt x="1" y="92"/>
                  </a:lnTo>
                  <a:lnTo>
                    <a:pt x="1" y="96"/>
                  </a:lnTo>
                  <a:close/>
                  <a:moveTo>
                    <a:pt x="1" y="90"/>
                  </a:moveTo>
                  <a:lnTo>
                    <a:pt x="0" y="90"/>
                  </a:lnTo>
                  <a:lnTo>
                    <a:pt x="0" y="86"/>
                  </a:lnTo>
                  <a:lnTo>
                    <a:pt x="1" y="86"/>
                  </a:lnTo>
                  <a:lnTo>
                    <a:pt x="1" y="90"/>
                  </a:lnTo>
                  <a:close/>
                  <a:moveTo>
                    <a:pt x="1" y="84"/>
                  </a:moveTo>
                  <a:lnTo>
                    <a:pt x="0" y="84"/>
                  </a:lnTo>
                  <a:lnTo>
                    <a:pt x="0" y="81"/>
                  </a:lnTo>
                  <a:lnTo>
                    <a:pt x="1" y="81"/>
                  </a:lnTo>
                  <a:lnTo>
                    <a:pt x="1" y="84"/>
                  </a:lnTo>
                  <a:close/>
                  <a:moveTo>
                    <a:pt x="1" y="78"/>
                  </a:moveTo>
                  <a:lnTo>
                    <a:pt x="0" y="78"/>
                  </a:lnTo>
                  <a:lnTo>
                    <a:pt x="0" y="75"/>
                  </a:lnTo>
                  <a:lnTo>
                    <a:pt x="1" y="75"/>
                  </a:lnTo>
                  <a:lnTo>
                    <a:pt x="1" y="78"/>
                  </a:lnTo>
                  <a:close/>
                  <a:moveTo>
                    <a:pt x="1" y="73"/>
                  </a:moveTo>
                  <a:lnTo>
                    <a:pt x="0" y="73"/>
                  </a:lnTo>
                  <a:lnTo>
                    <a:pt x="0" y="69"/>
                  </a:lnTo>
                  <a:lnTo>
                    <a:pt x="1" y="69"/>
                  </a:lnTo>
                  <a:lnTo>
                    <a:pt x="1" y="73"/>
                  </a:lnTo>
                  <a:close/>
                  <a:moveTo>
                    <a:pt x="1" y="67"/>
                  </a:moveTo>
                  <a:lnTo>
                    <a:pt x="0" y="67"/>
                  </a:lnTo>
                  <a:lnTo>
                    <a:pt x="0" y="64"/>
                  </a:lnTo>
                  <a:lnTo>
                    <a:pt x="1" y="64"/>
                  </a:lnTo>
                  <a:lnTo>
                    <a:pt x="1" y="67"/>
                  </a:lnTo>
                  <a:close/>
                  <a:moveTo>
                    <a:pt x="1" y="61"/>
                  </a:moveTo>
                  <a:lnTo>
                    <a:pt x="0" y="61"/>
                  </a:lnTo>
                  <a:lnTo>
                    <a:pt x="0" y="58"/>
                  </a:lnTo>
                  <a:lnTo>
                    <a:pt x="1" y="58"/>
                  </a:lnTo>
                  <a:lnTo>
                    <a:pt x="1" y="61"/>
                  </a:lnTo>
                  <a:close/>
                  <a:moveTo>
                    <a:pt x="1" y="55"/>
                  </a:moveTo>
                  <a:lnTo>
                    <a:pt x="0" y="55"/>
                  </a:lnTo>
                  <a:lnTo>
                    <a:pt x="0" y="52"/>
                  </a:lnTo>
                  <a:lnTo>
                    <a:pt x="1" y="52"/>
                  </a:lnTo>
                  <a:lnTo>
                    <a:pt x="1" y="55"/>
                  </a:lnTo>
                  <a:close/>
                  <a:moveTo>
                    <a:pt x="1" y="49"/>
                  </a:moveTo>
                  <a:lnTo>
                    <a:pt x="0" y="49"/>
                  </a:lnTo>
                  <a:lnTo>
                    <a:pt x="0" y="46"/>
                  </a:lnTo>
                  <a:lnTo>
                    <a:pt x="1" y="46"/>
                  </a:lnTo>
                  <a:lnTo>
                    <a:pt x="1" y="49"/>
                  </a:lnTo>
                  <a:close/>
                  <a:moveTo>
                    <a:pt x="1" y="44"/>
                  </a:moveTo>
                  <a:lnTo>
                    <a:pt x="0" y="44"/>
                  </a:lnTo>
                  <a:lnTo>
                    <a:pt x="0" y="40"/>
                  </a:lnTo>
                  <a:lnTo>
                    <a:pt x="1" y="40"/>
                  </a:lnTo>
                  <a:lnTo>
                    <a:pt x="1" y="44"/>
                  </a:lnTo>
                  <a:close/>
                  <a:moveTo>
                    <a:pt x="1" y="38"/>
                  </a:moveTo>
                  <a:lnTo>
                    <a:pt x="0" y="38"/>
                  </a:lnTo>
                  <a:lnTo>
                    <a:pt x="0" y="35"/>
                  </a:lnTo>
                  <a:lnTo>
                    <a:pt x="1" y="35"/>
                  </a:lnTo>
                  <a:lnTo>
                    <a:pt x="1" y="38"/>
                  </a:lnTo>
                  <a:close/>
                  <a:moveTo>
                    <a:pt x="1" y="32"/>
                  </a:moveTo>
                  <a:lnTo>
                    <a:pt x="0" y="32"/>
                  </a:lnTo>
                  <a:lnTo>
                    <a:pt x="0" y="29"/>
                  </a:lnTo>
                  <a:lnTo>
                    <a:pt x="1" y="29"/>
                  </a:lnTo>
                  <a:lnTo>
                    <a:pt x="1" y="32"/>
                  </a:lnTo>
                  <a:close/>
                  <a:moveTo>
                    <a:pt x="1" y="26"/>
                  </a:moveTo>
                  <a:lnTo>
                    <a:pt x="0" y="26"/>
                  </a:lnTo>
                  <a:lnTo>
                    <a:pt x="0" y="23"/>
                  </a:lnTo>
                  <a:lnTo>
                    <a:pt x="1" y="23"/>
                  </a:lnTo>
                  <a:lnTo>
                    <a:pt x="1" y="26"/>
                  </a:lnTo>
                  <a:close/>
                  <a:moveTo>
                    <a:pt x="1" y="21"/>
                  </a:moveTo>
                  <a:lnTo>
                    <a:pt x="0" y="21"/>
                  </a:lnTo>
                  <a:lnTo>
                    <a:pt x="0" y="17"/>
                  </a:lnTo>
                  <a:lnTo>
                    <a:pt x="1" y="17"/>
                  </a:lnTo>
                  <a:lnTo>
                    <a:pt x="1" y="21"/>
                  </a:lnTo>
                  <a:close/>
                  <a:moveTo>
                    <a:pt x="1" y="15"/>
                  </a:moveTo>
                  <a:lnTo>
                    <a:pt x="0" y="15"/>
                  </a:lnTo>
                  <a:lnTo>
                    <a:pt x="0" y="12"/>
                  </a:lnTo>
                  <a:lnTo>
                    <a:pt x="1" y="12"/>
                  </a:lnTo>
                  <a:lnTo>
                    <a:pt x="1" y="15"/>
                  </a:lnTo>
                  <a:close/>
                  <a:moveTo>
                    <a:pt x="1" y="9"/>
                  </a:moveTo>
                  <a:lnTo>
                    <a:pt x="0" y="9"/>
                  </a:lnTo>
                  <a:lnTo>
                    <a:pt x="0" y="6"/>
                  </a:lnTo>
                  <a:lnTo>
                    <a:pt x="1" y="6"/>
                  </a:lnTo>
                  <a:lnTo>
                    <a:pt x="1" y="9"/>
                  </a:lnTo>
                  <a:close/>
                  <a:moveTo>
                    <a:pt x="1" y="4"/>
                  </a:moveTo>
                  <a:lnTo>
                    <a:pt x="0" y="4"/>
                  </a:lnTo>
                  <a:lnTo>
                    <a:pt x="0" y="0"/>
                  </a:lnTo>
                  <a:lnTo>
                    <a:pt x="1" y="0"/>
                  </a:lnTo>
                  <a:lnTo>
                    <a:pt x="1" y="4"/>
                  </a:lnTo>
                  <a:close/>
                </a:path>
              </a:pathLst>
            </a:custGeom>
            <a:solidFill>
              <a:srgbClr val="7BAFA9"/>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1" name="íSḷîdé">
              <a:extLst>
                <a:ext uri="{FF2B5EF4-FFF2-40B4-BE49-F238E27FC236}">
                  <a16:creationId xmlns:a16="http://schemas.microsoft.com/office/drawing/2014/main" id="{83C7972F-6622-47DC-9D80-98D359D42810}"/>
                </a:ext>
              </a:extLst>
            </p:cNvPr>
            <p:cNvSpPr/>
            <p:nvPr/>
          </p:nvSpPr>
          <p:spPr bwMode="gray">
            <a:xfrm>
              <a:off x="10455663" y="2554621"/>
              <a:ext cx="351034" cy="374721"/>
            </a:xfrm>
            <a:custGeom>
              <a:avLst/>
              <a:gdLst>
                <a:gd name="T0" fmla="*/ 741 w 1028"/>
                <a:gd name="T1" fmla="*/ 0 h 1322"/>
                <a:gd name="T2" fmla="*/ 896 w 1028"/>
                <a:gd name="T3" fmla="*/ 15 h 1322"/>
                <a:gd name="T4" fmla="*/ 1028 w 1028"/>
                <a:gd name="T5" fmla="*/ 26 h 1322"/>
                <a:gd name="T6" fmla="*/ 642 w 1028"/>
                <a:gd name="T7" fmla="*/ 1322 h 1322"/>
                <a:gd name="T8" fmla="*/ 0 w 1028"/>
                <a:gd name="T9" fmla="*/ 985 h 1322"/>
                <a:gd name="T10" fmla="*/ 647 w 1028"/>
                <a:gd name="T11" fmla="*/ 124 h 1322"/>
                <a:gd name="T12" fmla="*/ 741 w 1028"/>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1028" h="1322">
                  <a:moveTo>
                    <a:pt x="741" y="0"/>
                  </a:moveTo>
                  <a:cubicBezTo>
                    <a:pt x="896" y="15"/>
                    <a:pt x="896" y="15"/>
                    <a:pt x="896" y="15"/>
                  </a:cubicBezTo>
                  <a:cubicBezTo>
                    <a:pt x="1028" y="26"/>
                    <a:pt x="1028" y="26"/>
                    <a:pt x="1028" y="26"/>
                  </a:cubicBezTo>
                  <a:cubicBezTo>
                    <a:pt x="642" y="1322"/>
                    <a:pt x="642" y="1322"/>
                    <a:pt x="642" y="1322"/>
                  </a:cubicBezTo>
                  <a:cubicBezTo>
                    <a:pt x="0" y="985"/>
                    <a:pt x="0" y="985"/>
                    <a:pt x="0" y="985"/>
                  </a:cubicBezTo>
                  <a:cubicBezTo>
                    <a:pt x="647" y="124"/>
                    <a:pt x="647" y="124"/>
                    <a:pt x="647" y="124"/>
                  </a:cubicBezTo>
                  <a:cubicBezTo>
                    <a:pt x="647" y="124"/>
                    <a:pt x="666" y="100"/>
                    <a:pt x="741" y="0"/>
                  </a:cubicBezTo>
                  <a:close/>
                </a:path>
              </a:pathLst>
            </a:custGeom>
            <a:solidFill>
              <a:srgbClr val="CFE8E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2" name="íŝliḑè">
              <a:extLst>
                <a:ext uri="{FF2B5EF4-FFF2-40B4-BE49-F238E27FC236}">
                  <a16:creationId xmlns:a16="http://schemas.microsoft.com/office/drawing/2014/main" id="{F7DD7C06-DD9F-4187-A1C8-859E5D6C68AD}"/>
                </a:ext>
              </a:extLst>
            </p:cNvPr>
            <p:cNvSpPr/>
            <p:nvPr/>
          </p:nvSpPr>
          <p:spPr bwMode="gray">
            <a:xfrm>
              <a:off x="10107338" y="2554621"/>
              <a:ext cx="349679" cy="374721"/>
            </a:xfrm>
            <a:custGeom>
              <a:avLst/>
              <a:gdLst>
                <a:gd name="T0" fmla="*/ 287 w 1028"/>
                <a:gd name="T1" fmla="*/ 0 h 1322"/>
                <a:gd name="T2" fmla="*/ 132 w 1028"/>
                <a:gd name="T3" fmla="*/ 15 h 1322"/>
                <a:gd name="T4" fmla="*/ 0 w 1028"/>
                <a:gd name="T5" fmla="*/ 26 h 1322"/>
                <a:gd name="T6" fmla="*/ 386 w 1028"/>
                <a:gd name="T7" fmla="*/ 1322 h 1322"/>
                <a:gd name="T8" fmla="*/ 1028 w 1028"/>
                <a:gd name="T9" fmla="*/ 985 h 1322"/>
                <a:gd name="T10" fmla="*/ 381 w 1028"/>
                <a:gd name="T11" fmla="*/ 124 h 1322"/>
                <a:gd name="T12" fmla="*/ 287 w 1028"/>
                <a:gd name="T13" fmla="*/ 0 h 1322"/>
              </a:gdLst>
              <a:ahLst/>
              <a:cxnLst>
                <a:cxn ang="0">
                  <a:pos x="T0" y="T1"/>
                </a:cxn>
                <a:cxn ang="0">
                  <a:pos x="T2" y="T3"/>
                </a:cxn>
                <a:cxn ang="0">
                  <a:pos x="T4" y="T5"/>
                </a:cxn>
                <a:cxn ang="0">
                  <a:pos x="T6" y="T7"/>
                </a:cxn>
                <a:cxn ang="0">
                  <a:pos x="T8" y="T9"/>
                </a:cxn>
                <a:cxn ang="0">
                  <a:pos x="T10" y="T11"/>
                </a:cxn>
                <a:cxn ang="0">
                  <a:pos x="T12" y="T13"/>
                </a:cxn>
              </a:cxnLst>
              <a:rect l="0" t="0" r="r" b="b"/>
              <a:pathLst>
                <a:path w="1028" h="1322">
                  <a:moveTo>
                    <a:pt x="287" y="0"/>
                  </a:moveTo>
                  <a:cubicBezTo>
                    <a:pt x="132" y="15"/>
                    <a:pt x="132" y="15"/>
                    <a:pt x="132" y="15"/>
                  </a:cubicBezTo>
                  <a:cubicBezTo>
                    <a:pt x="0" y="26"/>
                    <a:pt x="0" y="26"/>
                    <a:pt x="0" y="26"/>
                  </a:cubicBezTo>
                  <a:cubicBezTo>
                    <a:pt x="386" y="1322"/>
                    <a:pt x="386" y="1322"/>
                    <a:pt x="386" y="1322"/>
                  </a:cubicBezTo>
                  <a:cubicBezTo>
                    <a:pt x="1028" y="985"/>
                    <a:pt x="1028" y="985"/>
                    <a:pt x="1028" y="985"/>
                  </a:cubicBezTo>
                  <a:cubicBezTo>
                    <a:pt x="381" y="124"/>
                    <a:pt x="381" y="124"/>
                    <a:pt x="381" y="124"/>
                  </a:cubicBezTo>
                  <a:cubicBezTo>
                    <a:pt x="381" y="124"/>
                    <a:pt x="362" y="100"/>
                    <a:pt x="287" y="0"/>
                  </a:cubicBezTo>
                  <a:close/>
                </a:path>
              </a:pathLst>
            </a:custGeom>
            <a:solidFill>
              <a:srgbClr val="CFE8E5"/>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3" name="îṡḻídê">
              <a:extLst>
                <a:ext uri="{FF2B5EF4-FFF2-40B4-BE49-F238E27FC236}">
                  <a16:creationId xmlns:a16="http://schemas.microsoft.com/office/drawing/2014/main" id="{A7E88472-80C5-45C8-93AA-3390D68291C2}"/>
                </a:ext>
              </a:extLst>
            </p:cNvPr>
            <p:cNvSpPr/>
            <p:nvPr/>
          </p:nvSpPr>
          <p:spPr bwMode="gray">
            <a:xfrm>
              <a:off x="9975321" y="4869160"/>
              <a:ext cx="238541" cy="1389672"/>
            </a:xfrm>
            <a:custGeom>
              <a:avLst/>
              <a:gdLst>
                <a:gd name="T0" fmla="*/ 176 w 176"/>
                <a:gd name="T1" fmla="*/ 13 h 217"/>
                <a:gd name="T2" fmla="*/ 166 w 176"/>
                <a:gd name="T3" fmla="*/ 168 h 217"/>
                <a:gd name="T4" fmla="*/ 0 w 176"/>
                <a:gd name="T5" fmla="*/ 217 h 217"/>
                <a:gd name="T6" fmla="*/ 38 w 176"/>
                <a:gd name="T7" fmla="*/ 0 h 217"/>
                <a:gd name="T8" fmla="*/ 176 w 176"/>
                <a:gd name="T9" fmla="*/ 13 h 217"/>
              </a:gdLst>
              <a:ahLst/>
              <a:cxnLst>
                <a:cxn ang="0">
                  <a:pos x="T0" y="T1"/>
                </a:cxn>
                <a:cxn ang="0">
                  <a:pos x="T2" y="T3"/>
                </a:cxn>
                <a:cxn ang="0">
                  <a:pos x="T4" y="T5"/>
                </a:cxn>
                <a:cxn ang="0">
                  <a:pos x="T6" y="T7"/>
                </a:cxn>
                <a:cxn ang="0">
                  <a:pos x="T8" y="T9"/>
                </a:cxn>
              </a:cxnLst>
              <a:rect l="0" t="0" r="r" b="b"/>
              <a:pathLst>
                <a:path w="176" h="217">
                  <a:moveTo>
                    <a:pt x="176" y="13"/>
                  </a:moveTo>
                  <a:lnTo>
                    <a:pt x="166" y="168"/>
                  </a:lnTo>
                  <a:lnTo>
                    <a:pt x="0" y="217"/>
                  </a:lnTo>
                  <a:lnTo>
                    <a:pt x="38" y="0"/>
                  </a:lnTo>
                  <a:lnTo>
                    <a:pt x="176" y="13"/>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4" name="ïsḷíḍê">
              <a:extLst>
                <a:ext uri="{FF2B5EF4-FFF2-40B4-BE49-F238E27FC236}">
                  <a16:creationId xmlns:a16="http://schemas.microsoft.com/office/drawing/2014/main" id="{66C67680-9769-47B8-8F51-AE0812978320}"/>
                </a:ext>
              </a:extLst>
            </p:cNvPr>
            <p:cNvSpPr/>
            <p:nvPr/>
          </p:nvSpPr>
          <p:spPr bwMode="gray">
            <a:xfrm>
              <a:off x="9876420" y="3992373"/>
              <a:ext cx="1152128" cy="984799"/>
            </a:xfrm>
            <a:custGeom>
              <a:avLst/>
              <a:gdLst>
                <a:gd name="T0" fmla="*/ 2979 w 2979"/>
                <a:gd name="T1" fmla="*/ 0 h 6880"/>
                <a:gd name="T2" fmla="*/ 1505 w 2979"/>
                <a:gd name="T3" fmla="*/ 0 h 6880"/>
                <a:gd name="T4" fmla="*/ 1504 w 2979"/>
                <a:gd name="T5" fmla="*/ 0 h 6880"/>
                <a:gd name="T6" fmla="*/ 29 w 2979"/>
                <a:gd name="T7" fmla="*/ 0 h 6880"/>
                <a:gd name="T8" fmla="*/ 0 w 2979"/>
                <a:gd name="T9" fmla="*/ 6880 h 6880"/>
                <a:gd name="T10" fmla="*/ 842 w 2979"/>
                <a:gd name="T11" fmla="*/ 6880 h 6880"/>
                <a:gd name="T12" fmla="*/ 942 w 2979"/>
                <a:gd name="T13" fmla="*/ 2176 h 6880"/>
                <a:gd name="T14" fmla="*/ 1018 w 2979"/>
                <a:gd name="T15" fmla="*/ 1576 h 6880"/>
                <a:gd name="T16" fmla="*/ 1488 w 2979"/>
                <a:gd name="T17" fmla="*/ 1331 h 6880"/>
                <a:gd name="T18" fmla="*/ 1992 w 2979"/>
                <a:gd name="T19" fmla="*/ 1575 h 6880"/>
                <a:gd name="T20" fmla="*/ 2067 w 2979"/>
                <a:gd name="T21" fmla="*/ 2176 h 6880"/>
                <a:gd name="T22" fmla="*/ 2090 w 2979"/>
                <a:gd name="T23" fmla="*/ 6880 h 6880"/>
                <a:gd name="T24" fmla="*/ 2932 w 2979"/>
                <a:gd name="T25" fmla="*/ 6880 h 6880"/>
                <a:gd name="T26" fmla="*/ 2979 w 2979"/>
                <a:gd name="T27" fmla="*/ 0 h 6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79" h="6880">
                  <a:moveTo>
                    <a:pt x="2979" y="0"/>
                  </a:moveTo>
                  <a:cubicBezTo>
                    <a:pt x="1505" y="0"/>
                    <a:pt x="1505" y="0"/>
                    <a:pt x="1505" y="0"/>
                  </a:cubicBezTo>
                  <a:cubicBezTo>
                    <a:pt x="1504" y="0"/>
                    <a:pt x="1504" y="0"/>
                    <a:pt x="1504" y="0"/>
                  </a:cubicBezTo>
                  <a:cubicBezTo>
                    <a:pt x="29" y="0"/>
                    <a:pt x="29" y="0"/>
                    <a:pt x="29" y="0"/>
                  </a:cubicBezTo>
                  <a:cubicBezTo>
                    <a:pt x="0" y="6880"/>
                    <a:pt x="0" y="6880"/>
                    <a:pt x="0" y="6880"/>
                  </a:cubicBezTo>
                  <a:cubicBezTo>
                    <a:pt x="842" y="6880"/>
                    <a:pt x="842" y="6880"/>
                    <a:pt x="842" y="6880"/>
                  </a:cubicBezTo>
                  <a:cubicBezTo>
                    <a:pt x="942" y="2176"/>
                    <a:pt x="942" y="2176"/>
                    <a:pt x="942" y="2176"/>
                  </a:cubicBezTo>
                  <a:cubicBezTo>
                    <a:pt x="1018" y="1576"/>
                    <a:pt x="1018" y="1576"/>
                    <a:pt x="1018" y="1576"/>
                  </a:cubicBezTo>
                  <a:cubicBezTo>
                    <a:pt x="1032" y="1461"/>
                    <a:pt x="1257" y="1334"/>
                    <a:pt x="1488" y="1331"/>
                  </a:cubicBezTo>
                  <a:cubicBezTo>
                    <a:pt x="1729" y="1328"/>
                    <a:pt x="1977" y="1455"/>
                    <a:pt x="1992" y="1575"/>
                  </a:cubicBezTo>
                  <a:cubicBezTo>
                    <a:pt x="2067" y="2176"/>
                    <a:pt x="2067" y="2176"/>
                    <a:pt x="2067" y="2176"/>
                  </a:cubicBezTo>
                  <a:cubicBezTo>
                    <a:pt x="2090" y="6880"/>
                    <a:pt x="2090" y="6880"/>
                    <a:pt x="2090" y="6880"/>
                  </a:cubicBezTo>
                  <a:cubicBezTo>
                    <a:pt x="2932" y="6880"/>
                    <a:pt x="2932" y="6880"/>
                    <a:pt x="2932" y="6880"/>
                  </a:cubicBezTo>
                  <a:lnTo>
                    <a:pt x="297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5" name="îṧḻiďè">
              <a:extLst>
                <a:ext uri="{FF2B5EF4-FFF2-40B4-BE49-F238E27FC236}">
                  <a16:creationId xmlns:a16="http://schemas.microsoft.com/office/drawing/2014/main" id="{4BADBC2E-E929-4E55-841B-E1B9E89F48AC}"/>
                </a:ext>
              </a:extLst>
            </p:cNvPr>
            <p:cNvSpPr/>
            <p:nvPr/>
          </p:nvSpPr>
          <p:spPr bwMode="gray">
            <a:xfrm>
              <a:off x="9516408" y="5955414"/>
              <a:ext cx="764414" cy="304532"/>
            </a:xfrm>
            <a:custGeom>
              <a:avLst/>
              <a:gdLst>
                <a:gd name="T0" fmla="*/ 2032 w 2244"/>
                <a:gd name="T1" fmla="*/ 0 h 1072"/>
                <a:gd name="T2" fmla="*/ 2119 w 2244"/>
                <a:gd name="T3" fmla="*/ 808 h 1072"/>
                <a:gd name="T4" fmla="*/ 2042 w 2244"/>
                <a:gd name="T5" fmla="*/ 896 h 1072"/>
                <a:gd name="T6" fmla="*/ 275 w 2244"/>
                <a:gd name="T7" fmla="*/ 1067 h 1072"/>
                <a:gd name="T8" fmla="*/ 39 w 2244"/>
                <a:gd name="T9" fmla="*/ 777 h 1072"/>
                <a:gd name="T10" fmla="*/ 41 w 2244"/>
                <a:gd name="T11" fmla="*/ 769 h 1072"/>
                <a:gd name="T12" fmla="*/ 167 w 2244"/>
                <a:gd name="T13" fmla="*/ 606 h 1072"/>
                <a:gd name="T14" fmla="*/ 663 w 2244"/>
                <a:gd name="T15" fmla="*/ 412 h 1072"/>
                <a:gd name="T16" fmla="*/ 987 w 2244"/>
                <a:gd name="T17" fmla="*/ 317 h 1072"/>
                <a:gd name="T18" fmla="*/ 1306 w 2244"/>
                <a:gd name="T19" fmla="*/ 42 h 1072"/>
                <a:gd name="T20" fmla="*/ 1623 w 2244"/>
                <a:gd name="T21" fmla="*/ 167 h 1072"/>
                <a:gd name="T22" fmla="*/ 2032 w 2244"/>
                <a:gd name="T23" fmla="*/ 0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4" h="1072">
                  <a:moveTo>
                    <a:pt x="2032" y="0"/>
                  </a:moveTo>
                  <a:cubicBezTo>
                    <a:pt x="2032" y="0"/>
                    <a:pt x="2244" y="162"/>
                    <a:pt x="2119" y="808"/>
                  </a:cubicBezTo>
                  <a:cubicBezTo>
                    <a:pt x="2111" y="849"/>
                    <a:pt x="2082" y="883"/>
                    <a:pt x="2042" y="896"/>
                  </a:cubicBezTo>
                  <a:cubicBezTo>
                    <a:pt x="1905" y="941"/>
                    <a:pt x="1488" y="1028"/>
                    <a:pt x="275" y="1067"/>
                  </a:cubicBezTo>
                  <a:cubicBezTo>
                    <a:pt x="120" y="1072"/>
                    <a:pt x="0" y="928"/>
                    <a:pt x="39" y="777"/>
                  </a:cubicBezTo>
                  <a:cubicBezTo>
                    <a:pt x="40" y="775"/>
                    <a:pt x="41" y="772"/>
                    <a:pt x="41" y="769"/>
                  </a:cubicBezTo>
                  <a:cubicBezTo>
                    <a:pt x="60" y="700"/>
                    <a:pt x="106" y="641"/>
                    <a:pt x="167" y="606"/>
                  </a:cubicBezTo>
                  <a:cubicBezTo>
                    <a:pt x="277" y="542"/>
                    <a:pt x="473" y="442"/>
                    <a:pt x="663" y="412"/>
                  </a:cubicBezTo>
                  <a:cubicBezTo>
                    <a:pt x="775" y="394"/>
                    <a:pt x="884" y="365"/>
                    <a:pt x="987" y="317"/>
                  </a:cubicBezTo>
                  <a:cubicBezTo>
                    <a:pt x="1109" y="261"/>
                    <a:pt x="1240" y="174"/>
                    <a:pt x="1306" y="42"/>
                  </a:cubicBezTo>
                  <a:cubicBezTo>
                    <a:pt x="1306" y="42"/>
                    <a:pt x="1461" y="63"/>
                    <a:pt x="1623" y="167"/>
                  </a:cubicBezTo>
                  <a:cubicBezTo>
                    <a:pt x="1623" y="167"/>
                    <a:pt x="1844" y="259"/>
                    <a:pt x="2032" y="0"/>
                  </a:cubicBez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6" name="îşḷiḍê">
              <a:extLst>
                <a:ext uri="{FF2B5EF4-FFF2-40B4-BE49-F238E27FC236}">
                  <a16:creationId xmlns:a16="http://schemas.microsoft.com/office/drawing/2014/main" id="{1D28F75F-E4AF-4BDB-BAF8-302095407432}"/>
                </a:ext>
              </a:extLst>
            </p:cNvPr>
            <p:cNvSpPr/>
            <p:nvPr/>
          </p:nvSpPr>
          <p:spPr bwMode="gray">
            <a:xfrm>
              <a:off x="9876420" y="3918787"/>
              <a:ext cx="1152127" cy="122281"/>
            </a:xfrm>
            <a:custGeom>
              <a:avLst/>
              <a:gdLst>
                <a:gd name="T0" fmla="*/ 1498 w 2984"/>
                <a:gd name="T1" fmla="*/ 117 h 450"/>
                <a:gd name="T2" fmla="*/ 0 w 2984"/>
                <a:gd name="T3" fmla="*/ 0 h 450"/>
                <a:gd name="T4" fmla="*/ 12 w 2984"/>
                <a:gd name="T5" fmla="*/ 309 h 450"/>
                <a:gd name="T6" fmla="*/ 1498 w 2984"/>
                <a:gd name="T7" fmla="*/ 441 h 450"/>
                <a:gd name="T8" fmla="*/ 2984 w 2984"/>
                <a:gd name="T9" fmla="*/ 309 h 450"/>
                <a:gd name="T10" fmla="*/ 2955 w 2984"/>
                <a:gd name="T11" fmla="*/ 0 h 450"/>
                <a:gd name="T12" fmla="*/ 1498 w 2984"/>
                <a:gd name="T13" fmla="*/ 117 h 450"/>
              </a:gdLst>
              <a:ahLst/>
              <a:cxnLst>
                <a:cxn ang="0">
                  <a:pos x="T0" y="T1"/>
                </a:cxn>
                <a:cxn ang="0">
                  <a:pos x="T2" y="T3"/>
                </a:cxn>
                <a:cxn ang="0">
                  <a:pos x="T4" y="T5"/>
                </a:cxn>
                <a:cxn ang="0">
                  <a:pos x="T6" y="T7"/>
                </a:cxn>
                <a:cxn ang="0">
                  <a:pos x="T8" y="T9"/>
                </a:cxn>
                <a:cxn ang="0">
                  <a:pos x="T10" y="T11"/>
                </a:cxn>
                <a:cxn ang="0">
                  <a:pos x="T12" y="T13"/>
                </a:cxn>
              </a:cxnLst>
              <a:rect l="0" t="0" r="r" b="b"/>
              <a:pathLst>
                <a:path w="2984" h="450">
                  <a:moveTo>
                    <a:pt x="1498" y="117"/>
                  </a:moveTo>
                  <a:cubicBezTo>
                    <a:pt x="457" y="131"/>
                    <a:pt x="0" y="0"/>
                    <a:pt x="0" y="0"/>
                  </a:cubicBezTo>
                  <a:cubicBezTo>
                    <a:pt x="12" y="309"/>
                    <a:pt x="12" y="309"/>
                    <a:pt x="12" y="309"/>
                  </a:cubicBezTo>
                  <a:cubicBezTo>
                    <a:pt x="259" y="450"/>
                    <a:pt x="1498" y="441"/>
                    <a:pt x="1498" y="441"/>
                  </a:cubicBezTo>
                  <a:cubicBezTo>
                    <a:pt x="1498" y="441"/>
                    <a:pt x="2737" y="450"/>
                    <a:pt x="2984" y="309"/>
                  </a:cubicBezTo>
                  <a:cubicBezTo>
                    <a:pt x="2955" y="0"/>
                    <a:pt x="2955" y="0"/>
                    <a:pt x="2955" y="0"/>
                  </a:cubicBezTo>
                  <a:cubicBezTo>
                    <a:pt x="2955" y="0"/>
                    <a:pt x="2539" y="131"/>
                    <a:pt x="1498" y="117"/>
                  </a:cubicBezTo>
                  <a:close/>
                </a:path>
              </a:pathLst>
            </a:custGeom>
            <a:solidFill>
              <a:srgbClr val="8B4E1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7" name="ïşlîdé">
              <a:extLst>
                <a:ext uri="{FF2B5EF4-FFF2-40B4-BE49-F238E27FC236}">
                  <a16:creationId xmlns:a16="http://schemas.microsoft.com/office/drawing/2014/main" id="{991B46C5-3BFF-4F1E-98A5-175F6B81814B}"/>
                </a:ext>
              </a:extLst>
            </p:cNvPr>
            <p:cNvSpPr/>
            <p:nvPr/>
          </p:nvSpPr>
          <p:spPr bwMode="gray">
            <a:xfrm>
              <a:off x="10451597" y="3951617"/>
              <a:ext cx="23041" cy="328305"/>
            </a:xfrm>
            <a:custGeom>
              <a:avLst/>
              <a:gdLst>
                <a:gd name="T0" fmla="*/ 0 w 17"/>
                <a:gd name="T1" fmla="*/ 1 h 290"/>
                <a:gd name="T2" fmla="*/ 8 w 17"/>
                <a:gd name="T3" fmla="*/ 290 h 290"/>
                <a:gd name="T4" fmla="*/ 17 w 17"/>
                <a:gd name="T5" fmla="*/ 0 h 290"/>
                <a:gd name="T6" fmla="*/ 0 w 17"/>
                <a:gd name="T7" fmla="*/ 1 h 290"/>
              </a:gdLst>
              <a:ahLst/>
              <a:cxnLst>
                <a:cxn ang="0">
                  <a:pos x="T0" y="T1"/>
                </a:cxn>
                <a:cxn ang="0">
                  <a:pos x="T2" y="T3"/>
                </a:cxn>
                <a:cxn ang="0">
                  <a:pos x="T4" y="T5"/>
                </a:cxn>
                <a:cxn ang="0">
                  <a:pos x="T6" y="T7"/>
                </a:cxn>
              </a:cxnLst>
              <a:rect l="0" t="0" r="r" b="b"/>
              <a:pathLst>
                <a:path w="17" h="290">
                  <a:moveTo>
                    <a:pt x="0" y="1"/>
                  </a:moveTo>
                  <a:lnTo>
                    <a:pt x="8" y="290"/>
                  </a:lnTo>
                  <a:lnTo>
                    <a:pt x="17" y="0"/>
                  </a:lnTo>
                  <a:lnTo>
                    <a:pt x="0" y="1"/>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68" name="ïṥļiḍé">
              <a:extLst>
                <a:ext uri="{FF2B5EF4-FFF2-40B4-BE49-F238E27FC236}">
                  <a16:creationId xmlns:a16="http://schemas.microsoft.com/office/drawing/2014/main" id="{D2D20ADE-3A70-4D4A-88A1-C70F7BF2C24C}"/>
                </a:ext>
              </a:extLst>
            </p:cNvPr>
            <p:cNvSpPr/>
            <p:nvPr/>
          </p:nvSpPr>
          <p:spPr bwMode="gray">
            <a:xfrm>
              <a:off x="10192726" y="3942561"/>
              <a:ext cx="35239" cy="98492"/>
            </a:xfrm>
            <a:prstGeom prst="rect">
              <a:avLst/>
            </a:prstGeom>
            <a:solidFill>
              <a:srgbClr val="723A1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69" name="ïŝļíḑè">
              <a:extLst>
                <a:ext uri="{FF2B5EF4-FFF2-40B4-BE49-F238E27FC236}">
                  <a16:creationId xmlns:a16="http://schemas.microsoft.com/office/drawing/2014/main" id="{8A99A49A-57A4-4373-9C30-95D325916769}"/>
                </a:ext>
              </a:extLst>
            </p:cNvPr>
            <p:cNvSpPr/>
            <p:nvPr/>
          </p:nvSpPr>
          <p:spPr bwMode="gray">
            <a:xfrm>
              <a:off x="10710467" y="3942561"/>
              <a:ext cx="35239" cy="98492"/>
            </a:xfrm>
            <a:prstGeom prst="rect">
              <a:avLst/>
            </a:prstGeom>
            <a:solidFill>
              <a:srgbClr val="723A1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a:endParaRPr>
                <a:latin typeface="Huawei Sans" panose="020C0503030203020204" pitchFamily="34" charset="0"/>
              </a:endParaRPr>
            </a:p>
          </p:txBody>
        </p:sp>
        <p:sp>
          <p:nvSpPr>
            <p:cNvPr id="1070" name="ïşļïďè">
              <a:extLst>
                <a:ext uri="{FF2B5EF4-FFF2-40B4-BE49-F238E27FC236}">
                  <a16:creationId xmlns:a16="http://schemas.microsoft.com/office/drawing/2014/main" id="{9059FCD1-160C-4092-B846-724500AC05D5}"/>
                </a:ext>
              </a:extLst>
            </p:cNvPr>
            <p:cNvSpPr/>
            <p:nvPr/>
          </p:nvSpPr>
          <p:spPr bwMode="gray">
            <a:xfrm>
              <a:off x="10475993" y="4043317"/>
              <a:ext cx="59635" cy="264909"/>
            </a:xfrm>
            <a:custGeom>
              <a:avLst/>
              <a:gdLst>
                <a:gd name="T0" fmla="*/ 9 w 176"/>
                <a:gd name="T1" fmla="*/ 933 h 933"/>
                <a:gd name="T2" fmla="*/ 0 w 176"/>
                <a:gd name="T3" fmla="*/ 906 h 933"/>
                <a:gd name="T4" fmla="*/ 41 w 176"/>
                <a:gd name="T5" fmla="*/ 886 h 933"/>
                <a:gd name="T6" fmla="*/ 56 w 176"/>
                <a:gd name="T7" fmla="*/ 911 h 933"/>
                <a:gd name="T8" fmla="*/ 9 w 176"/>
                <a:gd name="T9" fmla="*/ 933 h 933"/>
                <a:gd name="T10" fmla="*/ 111 w 176"/>
                <a:gd name="T11" fmla="*/ 864 h 933"/>
                <a:gd name="T12" fmla="*/ 89 w 176"/>
                <a:gd name="T13" fmla="*/ 845 h 933"/>
                <a:gd name="T14" fmla="*/ 114 w 176"/>
                <a:gd name="T15" fmla="*/ 807 h 933"/>
                <a:gd name="T16" fmla="*/ 140 w 176"/>
                <a:gd name="T17" fmla="*/ 821 h 933"/>
                <a:gd name="T18" fmla="*/ 111 w 176"/>
                <a:gd name="T19" fmla="*/ 864 h 933"/>
                <a:gd name="T20" fmla="*/ 165 w 176"/>
                <a:gd name="T21" fmla="*/ 754 h 933"/>
                <a:gd name="T22" fmla="*/ 137 w 176"/>
                <a:gd name="T23" fmla="*/ 747 h 933"/>
                <a:gd name="T24" fmla="*/ 144 w 176"/>
                <a:gd name="T25" fmla="*/ 702 h 933"/>
                <a:gd name="T26" fmla="*/ 174 w 176"/>
                <a:gd name="T27" fmla="*/ 704 h 933"/>
                <a:gd name="T28" fmla="*/ 165 w 176"/>
                <a:gd name="T29" fmla="*/ 754 h 933"/>
                <a:gd name="T30" fmla="*/ 176 w 176"/>
                <a:gd name="T31" fmla="*/ 636 h 933"/>
                <a:gd name="T32" fmla="*/ 140 w 176"/>
                <a:gd name="T33" fmla="*/ 636 h 933"/>
                <a:gd name="T34" fmla="*/ 140 w 176"/>
                <a:gd name="T35" fmla="*/ 584 h 933"/>
                <a:gd name="T36" fmla="*/ 176 w 176"/>
                <a:gd name="T37" fmla="*/ 584 h 933"/>
                <a:gd name="T38" fmla="*/ 176 w 176"/>
                <a:gd name="T39" fmla="*/ 636 h 933"/>
                <a:gd name="T40" fmla="*/ 176 w 176"/>
                <a:gd name="T41" fmla="*/ 520 h 933"/>
                <a:gd name="T42" fmla="*/ 140 w 176"/>
                <a:gd name="T43" fmla="*/ 520 h 933"/>
                <a:gd name="T44" fmla="*/ 140 w 176"/>
                <a:gd name="T45" fmla="*/ 468 h 933"/>
                <a:gd name="T46" fmla="*/ 176 w 176"/>
                <a:gd name="T47" fmla="*/ 468 h 933"/>
                <a:gd name="T48" fmla="*/ 176 w 176"/>
                <a:gd name="T49" fmla="*/ 520 h 933"/>
                <a:gd name="T50" fmla="*/ 176 w 176"/>
                <a:gd name="T51" fmla="*/ 408 h 933"/>
                <a:gd name="T52" fmla="*/ 140 w 176"/>
                <a:gd name="T53" fmla="*/ 408 h 933"/>
                <a:gd name="T54" fmla="*/ 140 w 176"/>
                <a:gd name="T55" fmla="*/ 352 h 933"/>
                <a:gd name="T56" fmla="*/ 176 w 176"/>
                <a:gd name="T57" fmla="*/ 352 h 933"/>
                <a:gd name="T58" fmla="*/ 176 w 176"/>
                <a:gd name="T59" fmla="*/ 408 h 933"/>
                <a:gd name="T60" fmla="*/ 176 w 176"/>
                <a:gd name="T61" fmla="*/ 288 h 933"/>
                <a:gd name="T62" fmla="*/ 140 w 176"/>
                <a:gd name="T63" fmla="*/ 288 h 933"/>
                <a:gd name="T64" fmla="*/ 140 w 176"/>
                <a:gd name="T65" fmla="*/ 236 h 933"/>
                <a:gd name="T66" fmla="*/ 176 w 176"/>
                <a:gd name="T67" fmla="*/ 236 h 933"/>
                <a:gd name="T68" fmla="*/ 176 w 176"/>
                <a:gd name="T69" fmla="*/ 288 h 933"/>
                <a:gd name="T70" fmla="*/ 176 w 176"/>
                <a:gd name="T71" fmla="*/ 172 h 933"/>
                <a:gd name="T72" fmla="*/ 140 w 176"/>
                <a:gd name="T73" fmla="*/ 172 h 933"/>
                <a:gd name="T74" fmla="*/ 140 w 176"/>
                <a:gd name="T75" fmla="*/ 116 h 933"/>
                <a:gd name="T76" fmla="*/ 176 w 176"/>
                <a:gd name="T77" fmla="*/ 116 h 933"/>
                <a:gd name="T78" fmla="*/ 176 w 176"/>
                <a:gd name="T79" fmla="*/ 172 h 933"/>
                <a:gd name="T80" fmla="*/ 176 w 176"/>
                <a:gd name="T81" fmla="*/ 52 h 933"/>
                <a:gd name="T82" fmla="*/ 140 w 176"/>
                <a:gd name="T83" fmla="*/ 52 h 933"/>
                <a:gd name="T84" fmla="*/ 140 w 176"/>
                <a:gd name="T85" fmla="*/ 0 h 933"/>
                <a:gd name="T86" fmla="*/ 176 w 176"/>
                <a:gd name="T87" fmla="*/ 0 h 933"/>
                <a:gd name="T88" fmla="*/ 176 w 176"/>
                <a:gd name="T89" fmla="*/ 52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933">
                  <a:moveTo>
                    <a:pt x="9" y="933"/>
                  </a:moveTo>
                  <a:cubicBezTo>
                    <a:pt x="0" y="906"/>
                    <a:pt x="0" y="906"/>
                    <a:pt x="0" y="906"/>
                  </a:cubicBezTo>
                  <a:cubicBezTo>
                    <a:pt x="14" y="901"/>
                    <a:pt x="28" y="894"/>
                    <a:pt x="41" y="886"/>
                  </a:cubicBezTo>
                  <a:cubicBezTo>
                    <a:pt x="56" y="911"/>
                    <a:pt x="56" y="911"/>
                    <a:pt x="56" y="911"/>
                  </a:cubicBezTo>
                  <a:cubicBezTo>
                    <a:pt x="42" y="920"/>
                    <a:pt x="26" y="928"/>
                    <a:pt x="9" y="933"/>
                  </a:cubicBezTo>
                  <a:close/>
                  <a:moveTo>
                    <a:pt x="111" y="864"/>
                  </a:moveTo>
                  <a:cubicBezTo>
                    <a:pt x="89" y="845"/>
                    <a:pt x="89" y="845"/>
                    <a:pt x="89" y="845"/>
                  </a:cubicBezTo>
                  <a:cubicBezTo>
                    <a:pt x="98" y="834"/>
                    <a:pt x="107" y="821"/>
                    <a:pt x="114" y="807"/>
                  </a:cubicBezTo>
                  <a:cubicBezTo>
                    <a:pt x="140" y="821"/>
                    <a:pt x="140" y="821"/>
                    <a:pt x="140" y="821"/>
                  </a:cubicBezTo>
                  <a:cubicBezTo>
                    <a:pt x="131" y="837"/>
                    <a:pt x="122" y="851"/>
                    <a:pt x="111" y="864"/>
                  </a:cubicBezTo>
                  <a:close/>
                  <a:moveTo>
                    <a:pt x="165" y="754"/>
                  </a:moveTo>
                  <a:cubicBezTo>
                    <a:pt x="137" y="747"/>
                    <a:pt x="137" y="747"/>
                    <a:pt x="137" y="747"/>
                  </a:cubicBezTo>
                  <a:cubicBezTo>
                    <a:pt x="142" y="727"/>
                    <a:pt x="144" y="710"/>
                    <a:pt x="144" y="702"/>
                  </a:cubicBezTo>
                  <a:cubicBezTo>
                    <a:pt x="174" y="704"/>
                    <a:pt x="174" y="704"/>
                    <a:pt x="174" y="704"/>
                  </a:cubicBezTo>
                  <a:cubicBezTo>
                    <a:pt x="173" y="713"/>
                    <a:pt x="171" y="732"/>
                    <a:pt x="165" y="754"/>
                  </a:cubicBezTo>
                  <a:close/>
                  <a:moveTo>
                    <a:pt x="176" y="636"/>
                  </a:moveTo>
                  <a:cubicBezTo>
                    <a:pt x="140" y="636"/>
                    <a:pt x="140" y="636"/>
                    <a:pt x="140" y="636"/>
                  </a:cubicBezTo>
                  <a:cubicBezTo>
                    <a:pt x="140" y="584"/>
                    <a:pt x="140" y="584"/>
                    <a:pt x="140" y="584"/>
                  </a:cubicBezTo>
                  <a:cubicBezTo>
                    <a:pt x="176" y="584"/>
                    <a:pt x="176" y="584"/>
                    <a:pt x="176" y="584"/>
                  </a:cubicBezTo>
                  <a:lnTo>
                    <a:pt x="176" y="636"/>
                  </a:lnTo>
                  <a:close/>
                  <a:moveTo>
                    <a:pt x="176" y="520"/>
                  </a:moveTo>
                  <a:cubicBezTo>
                    <a:pt x="140" y="520"/>
                    <a:pt x="140" y="520"/>
                    <a:pt x="140" y="520"/>
                  </a:cubicBezTo>
                  <a:cubicBezTo>
                    <a:pt x="140" y="468"/>
                    <a:pt x="140" y="468"/>
                    <a:pt x="140" y="468"/>
                  </a:cubicBezTo>
                  <a:cubicBezTo>
                    <a:pt x="176" y="468"/>
                    <a:pt x="176" y="468"/>
                    <a:pt x="176" y="468"/>
                  </a:cubicBezTo>
                  <a:lnTo>
                    <a:pt x="176" y="520"/>
                  </a:lnTo>
                  <a:close/>
                  <a:moveTo>
                    <a:pt x="176" y="408"/>
                  </a:moveTo>
                  <a:cubicBezTo>
                    <a:pt x="140" y="408"/>
                    <a:pt x="140" y="408"/>
                    <a:pt x="140" y="408"/>
                  </a:cubicBezTo>
                  <a:cubicBezTo>
                    <a:pt x="140" y="352"/>
                    <a:pt x="140" y="352"/>
                    <a:pt x="140" y="352"/>
                  </a:cubicBezTo>
                  <a:cubicBezTo>
                    <a:pt x="176" y="352"/>
                    <a:pt x="176" y="352"/>
                    <a:pt x="176" y="352"/>
                  </a:cubicBezTo>
                  <a:lnTo>
                    <a:pt x="176" y="408"/>
                  </a:lnTo>
                  <a:close/>
                  <a:moveTo>
                    <a:pt x="176" y="288"/>
                  </a:moveTo>
                  <a:cubicBezTo>
                    <a:pt x="140" y="288"/>
                    <a:pt x="140" y="288"/>
                    <a:pt x="140" y="288"/>
                  </a:cubicBezTo>
                  <a:cubicBezTo>
                    <a:pt x="140" y="236"/>
                    <a:pt x="140" y="236"/>
                    <a:pt x="140" y="236"/>
                  </a:cubicBezTo>
                  <a:cubicBezTo>
                    <a:pt x="176" y="236"/>
                    <a:pt x="176" y="236"/>
                    <a:pt x="176" y="236"/>
                  </a:cubicBezTo>
                  <a:lnTo>
                    <a:pt x="176" y="288"/>
                  </a:lnTo>
                  <a:close/>
                  <a:moveTo>
                    <a:pt x="176" y="172"/>
                  </a:moveTo>
                  <a:cubicBezTo>
                    <a:pt x="140" y="172"/>
                    <a:pt x="140" y="172"/>
                    <a:pt x="140" y="172"/>
                  </a:cubicBezTo>
                  <a:cubicBezTo>
                    <a:pt x="140" y="116"/>
                    <a:pt x="140" y="116"/>
                    <a:pt x="140" y="116"/>
                  </a:cubicBezTo>
                  <a:cubicBezTo>
                    <a:pt x="176" y="116"/>
                    <a:pt x="176" y="116"/>
                    <a:pt x="176" y="116"/>
                  </a:cubicBezTo>
                  <a:lnTo>
                    <a:pt x="176" y="172"/>
                  </a:lnTo>
                  <a:close/>
                  <a:moveTo>
                    <a:pt x="176" y="52"/>
                  </a:moveTo>
                  <a:cubicBezTo>
                    <a:pt x="140" y="52"/>
                    <a:pt x="140" y="52"/>
                    <a:pt x="140" y="52"/>
                  </a:cubicBezTo>
                  <a:cubicBezTo>
                    <a:pt x="140" y="0"/>
                    <a:pt x="140" y="0"/>
                    <a:pt x="140" y="0"/>
                  </a:cubicBezTo>
                  <a:cubicBezTo>
                    <a:pt x="176" y="0"/>
                    <a:pt x="176" y="0"/>
                    <a:pt x="176" y="0"/>
                  </a:cubicBezTo>
                  <a:lnTo>
                    <a:pt x="176" y="52"/>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1" name="ïṡḷïḑé">
              <a:extLst>
                <a:ext uri="{FF2B5EF4-FFF2-40B4-BE49-F238E27FC236}">
                  <a16:creationId xmlns:a16="http://schemas.microsoft.com/office/drawing/2014/main" id="{A7619FBC-425D-4CCF-AD79-9581C0C6CC57}"/>
                </a:ext>
              </a:extLst>
            </p:cNvPr>
            <p:cNvSpPr/>
            <p:nvPr/>
          </p:nvSpPr>
          <p:spPr bwMode="gray">
            <a:xfrm>
              <a:off x="10421779" y="3966335"/>
              <a:ext cx="81320" cy="67925"/>
            </a:xfrm>
            <a:prstGeom prst="ellipse">
              <a:avLst/>
            </a:prstGeom>
            <a:solidFill>
              <a:srgbClr val="68320E"/>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2" name="îṡḻiḍe">
              <a:extLst>
                <a:ext uri="{FF2B5EF4-FFF2-40B4-BE49-F238E27FC236}">
                  <a16:creationId xmlns:a16="http://schemas.microsoft.com/office/drawing/2014/main" id="{11F0F7F3-FDC5-41CB-A414-7C4BE4057667}"/>
                </a:ext>
              </a:extLst>
            </p:cNvPr>
            <p:cNvSpPr/>
            <p:nvPr/>
          </p:nvSpPr>
          <p:spPr bwMode="gray">
            <a:xfrm>
              <a:off x="9982647" y="4082940"/>
              <a:ext cx="214146" cy="182267"/>
            </a:xfrm>
            <a:custGeom>
              <a:avLst/>
              <a:gdLst>
                <a:gd name="T0" fmla="*/ 152 w 158"/>
                <a:gd name="T1" fmla="*/ 0 h 161"/>
                <a:gd name="T2" fmla="*/ 2 w 158"/>
                <a:gd name="T3" fmla="*/ 151 h 161"/>
                <a:gd name="T4" fmla="*/ 0 w 158"/>
                <a:gd name="T5" fmla="*/ 161 h 161"/>
                <a:gd name="T6" fmla="*/ 158 w 158"/>
                <a:gd name="T7" fmla="*/ 1 h 161"/>
                <a:gd name="T8" fmla="*/ 152 w 158"/>
                <a:gd name="T9" fmla="*/ 0 h 161"/>
              </a:gdLst>
              <a:ahLst/>
              <a:cxnLst>
                <a:cxn ang="0">
                  <a:pos x="T0" y="T1"/>
                </a:cxn>
                <a:cxn ang="0">
                  <a:pos x="T2" y="T3"/>
                </a:cxn>
                <a:cxn ang="0">
                  <a:pos x="T4" y="T5"/>
                </a:cxn>
                <a:cxn ang="0">
                  <a:pos x="T6" y="T7"/>
                </a:cxn>
                <a:cxn ang="0">
                  <a:pos x="T8" y="T9"/>
                </a:cxn>
              </a:cxnLst>
              <a:rect l="0" t="0" r="r" b="b"/>
              <a:pathLst>
                <a:path w="158" h="161">
                  <a:moveTo>
                    <a:pt x="152" y="0"/>
                  </a:moveTo>
                  <a:lnTo>
                    <a:pt x="2" y="151"/>
                  </a:lnTo>
                  <a:lnTo>
                    <a:pt x="0" y="161"/>
                  </a:lnTo>
                  <a:lnTo>
                    <a:pt x="158" y="1"/>
                  </a:lnTo>
                  <a:lnTo>
                    <a:pt x="152"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3" name="íṡḻiḓê">
              <a:extLst>
                <a:ext uri="{FF2B5EF4-FFF2-40B4-BE49-F238E27FC236}">
                  <a16:creationId xmlns:a16="http://schemas.microsoft.com/office/drawing/2014/main" id="{595B9EA6-4753-4EE2-8BD9-2581E92C501F}"/>
                </a:ext>
              </a:extLst>
            </p:cNvPr>
            <p:cNvSpPr/>
            <p:nvPr/>
          </p:nvSpPr>
          <p:spPr bwMode="gray">
            <a:xfrm>
              <a:off x="9990779" y="4089732"/>
              <a:ext cx="226343" cy="185663"/>
            </a:xfrm>
            <a:custGeom>
              <a:avLst/>
              <a:gdLst>
                <a:gd name="T0" fmla="*/ 5 w 167"/>
                <a:gd name="T1" fmla="*/ 164 h 164"/>
                <a:gd name="T2" fmla="*/ 0 w 167"/>
                <a:gd name="T3" fmla="*/ 159 h 164"/>
                <a:gd name="T4" fmla="*/ 9 w 167"/>
                <a:gd name="T5" fmla="*/ 150 h 164"/>
                <a:gd name="T6" fmla="*/ 14 w 167"/>
                <a:gd name="T7" fmla="*/ 156 h 164"/>
                <a:gd name="T8" fmla="*/ 5 w 167"/>
                <a:gd name="T9" fmla="*/ 164 h 164"/>
                <a:gd name="T10" fmla="*/ 27 w 167"/>
                <a:gd name="T11" fmla="*/ 143 h 164"/>
                <a:gd name="T12" fmla="*/ 22 w 167"/>
                <a:gd name="T13" fmla="*/ 138 h 164"/>
                <a:gd name="T14" fmla="*/ 31 w 167"/>
                <a:gd name="T15" fmla="*/ 129 h 164"/>
                <a:gd name="T16" fmla="*/ 36 w 167"/>
                <a:gd name="T17" fmla="*/ 134 h 164"/>
                <a:gd name="T18" fmla="*/ 27 w 167"/>
                <a:gd name="T19" fmla="*/ 143 h 164"/>
                <a:gd name="T20" fmla="*/ 49 w 167"/>
                <a:gd name="T21" fmla="*/ 122 h 164"/>
                <a:gd name="T22" fmla="*/ 43 w 167"/>
                <a:gd name="T23" fmla="*/ 116 h 164"/>
                <a:gd name="T24" fmla="*/ 53 w 167"/>
                <a:gd name="T25" fmla="*/ 107 h 164"/>
                <a:gd name="T26" fmla="*/ 58 w 167"/>
                <a:gd name="T27" fmla="*/ 113 h 164"/>
                <a:gd name="T28" fmla="*/ 49 w 167"/>
                <a:gd name="T29" fmla="*/ 122 h 164"/>
                <a:gd name="T30" fmla="*/ 71 w 167"/>
                <a:gd name="T31" fmla="*/ 100 h 164"/>
                <a:gd name="T32" fmla="*/ 65 w 167"/>
                <a:gd name="T33" fmla="*/ 95 h 164"/>
                <a:gd name="T34" fmla="*/ 74 w 167"/>
                <a:gd name="T35" fmla="*/ 86 h 164"/>
                <a:gd name="T36" fmla="*/ 80 w 167"/>
                <a:gd name="T37" fmla="*/ 91 h 164"/>
                <a:gd name="T38" fmla="*/ 71 w 167"/>
                <a:gd name="T39" fmla="*/ 100 h 164"/>
                <a:gd name="T40" fmla="*/ 92 w 167"/>
                <a:gd name="T41" fmla="*/ 79 h 164"/>
                <a:gd name="T42" fmla="*/ 87 w 167"/>
                <a:gd name="T43" fmla="*/ 73 h 164"/>
                <a:gd name="T44" fmla="*/ 96 w 167"/>
                <a:gd name="T45" fmla="*/ 64 h 164"/>
                <a:gd name="T46" fmla="*/ 101 w 167"/>
                <a:gd name="T47" fmla="*/ 70 h 164"/>
                <a:gd name="T48" fmla="*/ 92 w 167"/>
                <a:gd name="T49" fmla="*/ 79 h 164"/>
                <a:gd name="T50" fmla="*/ 114 w 167"/>
                <a:gd name="T51" fmla="*/ 57 h 164"/>
                <a:gd name="T52" fmla="*/ 109 w 167"/>
                <a:gd name="T53" fmla="*/ 52 h 164"/>
                <a:gd name="T54" fmla="*/ 118 w 167"/>
                <a:gd name="T55" fmla="*/ 43 h 164"/>
                <a:gd name="T56" fmla="*/ 123 w 167"/>
                <a:gd name="T57" fmla="*/ 49 h 164"/>
                <a:gd name="T58" fmla="*/ 114 w 167"/>
                <a:gd name="T59" fmla="*/ 57 h 164"/>
                <a:gd name="T60" fmla="*/ 136 w 167"/>
                <a:gd name="T61" fmla="*/ 36 h 164"/>
                <a:gd name="T62" fmla="*/ 131 w 167"/>
                <a:gd name="T63" fmla="*/ 31 h 164"/>
                <a:gd name="T64" fmla="*/ 140 w 167"/>
                <a:gd name="T65" fmla="*/ 22 h 164"/>
                <a:gd name="T66" fmla="*/ 145 w 167"/>
                <a:gd name="T67" fmla="*/ 27 h 164"/>
                <a:gd name="T68" fmla="*/ 136 w 167"/>
                <a:gd name="T69" fmla="*/ 36 h 164"/>
                <a:gd name="T70" fmla="*/ 158 w 167"/>
                <a:gd name="T71" fmla="*/ 15 h 164"/>
                <a:gd name="T72" fmla="*/ 152 w 167"/>
                <a:gd name="T73" fmla="*/ 9 h 164"/>
                <a:gd name="T74" fmla="*/ 161 w 167"/>
                <a:gd name="T75" fmla="*/ 0 h 164"/>
                <a:gd name="T76" fmla="*/ 167 w 167"/>
                <a:gd name="T77" fmla="*/ 6 h 164"/>
                <a:gd name="T78" fmla="*/ 158 w 167"/>
                <a:gd name="T79" fmla="*/ 1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 h="164">
                  <a:moveTo>
                    <a:pt x="5" y="164"/>
                  </a:moveTo>
                  <a:lnTo>
                    <a:pt x="0" y="159"/>
                  </a:lnTo>
                  <a:lnTo>
                    <a:pt x="9" y="150"/>
                  </a:lnTo>
                  <a:lnTo>
                    <a:pt x="14" y="156"/>
                  </a:lnTo>
                  <a:lnTo>
                    <a:pt x="5" y="164"/>
                  </a:lnTo>
                  <a:close/>
                  <a:moveTo>
                    <a:pt x="27" y="143"/>
                  </a:moveTo>
                  <a:lnTo>
                    <a:pt x="22" y="138"/>
                  </a:lnTo>
                  <a:lnTo>
                    <a:pt x="31" y="129"/>
                  </a:lnTo>
                  <a:lnTo>
                    <a:pt x="36" y="134"/>
                  </a:lnTo>
                  <a:lnTo>
                    <a:pt x="27" y="143"/>
                  </a:lnTo>
                  <a:close/>
                  <a:moveTo>
                    <a:pt x="49" y="122"/>
                  </a:moveTo>
                  <a:lnTo>
                    <a:pt x="43" y="116"/>
                  </a:lnTo>
                  <a:lnTo>
                    <a:pt x="53" y="107"/>
                  </a:lnTo>
                  <a:lnTo>
                    <a:pt x="58" y="113"/>
                  </a:lnTo>
                  <a:lnTo>
                    <a:pt x="49" y="122"/>
                  </a:lnTo>
                  <a:close/>
                  <a:moveTo>
                    <a:pt x="71" y="100"/>
                  </a:moveTo>
                  <a:lnTo>
                    <a:pt x="65" y="95"/>
                  </a:lnTo>
                  <a:lnTo>
                    <a:pt x="74" y="86"/>
                  </a:lnTo>
                  <a:lnTo>
                    <a:pt x="80" y="91"/>
                  </a:lnTo>
                  <a:lnTo>
                    <a:pt x="71" y="100"/>
                  </a:lnTo>
                  <a:close/>
                  <a:moveTo>
                    <a:pt x="92" y="79"/>
                  </a:moveTo>
                  <a:lnTo>
                    <a:pt x="87" y="73"/>
                  </a:lnTo>
                  <a:lnTo>
                    <a:pt x="96" y="64"/>
                  </a:lnTo>
                  <a:lnTo>
                    <a:pt x="101" y="70"/>
                  </a:lnTo>
                  <a:lnTo>
                    <a:pt x="92" y="79"/>
                  </a:lnTo>
                  <a:close/>
                  <a:moveTo>
                    <a:pt x="114" y="57"/>
                  </a:moveTo>
                  <a:lnTo>
                    <a:pt x="109" y="52"/>
                  </a:lnTo>
                  <a:lnTo>
                    <a:pt x="118" y="43"/>
                  </a:lnTo>
                  <a:lnTo>
                    <a:pt x="123" y="49"/>
                  </a:lnTo>
                  <a:lnTo>
                    <a:pt x="114" y="57"/>
                  </a:lnTo>
                  <a:close/>
                  <a:moveTo>
                    <a:pt x="136" y="36"/>
                  </a:moveTo>
                  <a:lnTo>
                    <a:pt x="131" y="31"/>
                  </a:lnTo>
                  <a:lnTo>
                    <a:pt x="140" y="22"/>
                  </a:lnTo>
                  <a:lnTo>
                    <a:pt x="145" y="27"/>
                  </a:lnTo>
                  <a:lnTo>
                    <a:pt x="136" y="36"/>
                  </a:lnTo>
                  <a:close/>
                  <a:moveTo>
                    <a:pt x="158" y="15"/>
                  </a:moveTo>
                  <a:lnTo>
                    <a:pt x="152" y="9"/>
                  </a:lnTo>
                  <a:lnTo>
                    <a:pt x="161" y="0"/>
                  </a:lnTo>
                  <a:lnTo>
                    <a:pt x="167" y="6"/>
                  </a:lnTo>
                  <a:lnTo>
                    <a:pt x="158" y="15"/>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4" name="íṥlide">
              <a:extLst>
                <a:ext uri="{FF2B5EF4-FFF2-40B4-BE49-F238E27FC236}">
                  <a16:creationId xmlns:a16="http://schemas.microsoft.com/office/drawing/2014/main" id="{C233FDC7-3B9B-44FB-98BF-84E2687E1700}"/>
                </a:ext>
              </a:extLst>
            </p:cNvPr>
            <p:cNvSpPr/>
            <p:nvPr/>
          </p:nvSpPr>
          <p:spPr bwMode="gray">
            <a:xfrm>
              <a:off x="10724020" y="4079544"/>
              <a:ext cx="214146" cy="182267"/>
            </a:xfrm>
            <a:custGeom>
              <a:avLst/>
              <a:gdLst>
                <a:gd name="T0" fmla="*/ 6 w 158"/>
                <a:gd name="T1" fmla="*/ 0 h 161"/>
                <a:gd name="T2" fmla="*/ 156 w 158"/>
                <a:gd name="T3" fmla="*/ 151 h 161"/>
                <a:gd name="T4" fmla="*/ 158 w 158"/>
                <a:gd name="T5" fmla="*/ 161 h 161"/>
                <a:gd name="T6" fmla="*/ 0 w 158"/>
                <a:gd name="T7" fmla="*/ 1 h 161"/>
                <a:gd name="T8" fmla="*/ 6 w 158"/>
                <a:gd name="T9" fmla="*/ 0 h 161"/>
              </a:gdLst>
              <a:ahLst/>
              <a:cxnLst>
                <a:cxn ang="0">
                  <a:pos x="T0" y="T1"/>
                </a:cxn>
                <a:cxn ang="0">
                  <a:pos x="T2" y="T3"/>
                </a:cxn>
                <a:cxn ang="0">
                  <a:pos x="T4" y="T5"/>
                </a:cxn>
                <a:cxn ang="0">
                  <a:pos x="T6" y="T7"/>
                </a:cxn>
                <a:cxn ang="0">
                  <a:pos x="T8" y="T9"/>
                </a:cxn>
              </a:cxnLst>
              <a:rect l="0" t="0" r="r" b="b"/>
              <a:pathLst>
                <a:path w="158" h="161">
                  <a:moveTo>
                    <a:pt x="6" y="0"/>
                  </a:moveTo>
                  <a:lnTo>
                    <a:pt x="156" y="151"/>
                  </a:lnTo>
                  <a:lnTo>
                    <a:pt x="158" y="161"/>
                  </a:lnTo>
                  <a:lnTo>
                    <a:pt x="0" y="1"/>
                  </a:lnTo>
                  <a:lnTo>
                    <a:pt x="6"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5" name="î$ľíḋè">
              <a:extLst>
                <a:ext uri="{FF2B5EF4-FFF2-40B4-BE49-F238E27FC236}">
                  <a16:creationId xmlns:a16="http://schemas.microsoft.com/office/drawing/2014/main" id="{F7453290-4C67-4F9D-8F3A-A271B5D2A83F}"/>
                </a:ext>
              </a:extLst>
            </p:cNvPr>
            <p:cNvSpPr/>
            <p:nvPr/>
          </p:nvSpPr>
          <p:spPr bwMode="gray">
            <a:xfrm>
              <a:off x="10703691" y="4087468"/>
              <a:ext cx="226343" cy="185663"/>
            </a:xfrm>
            <a:custGeom>
              <a:avLst/>
              <a:gdLst>
                <a:gd name="T0" fmla="*/ 153 w 167"/>
                <a:gd name="T1" fmla="*/ 155 h 164"/>
                <a:gd name="T2" fmla="*/ 158 w 167"/>
                <a:gd name="T3" fmla="*/ 149 h 164"/>
                <a:gd name="T4" fmla="*/ 167 w 167"/>
                <a:gd name="T5" fmla="*/ 158 h 164"/>
                <a:gd name="T6" fmla="*/ 162 w 167"/>
                <a:gd name="T7" fmla="*/ 164 h 164"/>
                <a:gd name="T8" fmla="*/ 153 w 167"/>
                <a:gd name="T9" fmla="*/ 155 h 164"/>
                <a:gd name="T10" fmla="*/ 131 w 167"/>
                <a:gd name="T11" fmla="*/ 134 h 164"/>
                <a:gd name="T12" fmla="*/ 136 w 167"/>
                <a:gd name="T13" fmla="*/ 128 h 164"/>
                <a:gd name="T14" fmla="*/ 145 w 167"/>
                <a:gd name="T15" fmla="*/ 137 h 164"/>
                <a:gd name="T16" fmla="*/ 140 w 167"/>
                <a:gd name="T17" fmla="*/ 142 h 164"/>
                <a:gd name="T18" fmla="*/ 131 w 167"/>
                <a:gd name="T19" fmla="*/ 134 h 164"/>
                <a:gd name="T20" fmla="*/ 109 w 167"/>
                <a:gd name="T21" fmla="*/ 112 h 164"/>
                <a:gd name="T22" fmla="*/ 114 w 167"/>
                <a:gd name="T23" fmla="*/ 107 h 164"/>
                <a:gd name="T24" fmla="*/ 123 w 167"/>
                <a:gd name="T25" fmla="*/ 116 h 164"/>
                <a:gd name="T26" fmla="*/ 118 w 167"/>
                <a:gd name="T27" fmla="*/ 121 h 164"/>
                <a:gd name="T28" fmla="*/ 109 w 167"/>
                <a:gd name="T29" fmla="*/ 112 h 164"/>
                <a:gd name="T30" fmla="*/ 87 w 167"/>
                <a:gd name="T31" fmla="*/ 91 h 164"/>
                <a:gd name="T32" fmla="*/ 93 w 167"/>
                <a:gd name="T33" fmla="*/ 85 h 164"/>
                <a:gd name="T34" fmla="*/ 102 w 167"/>
                <a:gd name="T35" fmla="*/ 94 h 164"/>
                <a:gd name="T36" fmla="*/ 96 w 167"/>
                <a:gd name="T37" fmla="*/ 100 h 164"/>
                <a:gd name="T38" fmla="*/ 87 w 167"/>
                <a:gd name="T39" fmla="*/ 91 h 164"/>
                <a:gd name="T40" fmla="*/ 65 w 167"/>
                <a:gd name="T41" fmla="*/ 69 h 164"/>
                <a:gd name="T42" fmla="*/ 71 w 167"/>
                <a:gd name="T43" fmla="*/ 64 h 164"/>
                <a:gd name="T44" fmla="*/ 80 w 167"/>
                <a:gd name="T45" fmla="*/ 73 h 164"/>
                <a:gd name="T46" fmla="*/ 75 w 167"/>
                <a:gd name="T47" fmla="*/ 78 h 164"/>
                <a:gd name="T48" fmla="*/ 65 w 167"/>
                <a:gd name="T49" fmla="*/ 69 h 164"/>
                <a:gd name="T50" fmla="*/ 44 w 167"/>
                <a:gd name="T51" fmla="*/ 48 h 164"/>
                <a:gd name="T52" fmla="*/ 49 w 167"/>
                <a:gd name="T53" fmla="*/ 42 h 164"/>
                <a:gd name="T54" fmla="*/ 58 w 167"/>
                <a:gd name="T55" fmla="*/ 51 h 164"/>
                <a:gd name="T56" fmla="*/ 53 w 167"/>
                <a:gd name="T57" fmla="*/ 57 h 164"/>
                <a:gd name="T58" fmla="*/ 44 w 167"/>
                <a:gd name="T59" fmla="*/ 48 h 164"/>
                <a:gd name="T60" fmla="*/ 22 w 167"/>
                <a:gd name="T61" fmla="*/ 27 h 164"/>
                <a:gd name="T62" fmla="*/ 27 w 167"/>
                <a:gd name="T63" fmla="*/ 21 h 164"/>
                <a:gd name="T64" fmla="*/ 36 w 167"/>
                <a:gd name="T65" fmla="*/ 30 h 164"/>
                <a:gd name="T66" fmla="*/ 31 w 167"/>
                <a:gd name="T67" fmla="*/ 35 h 164"/>
                <a:gd name="T68" fmla="*/ 22 w 167"/>
                <a:gd name="T69" fmla="*/ 27 h 164"/>
                <a:gd name="T70" fmla="*/ 0 w 167"/>
                <a:gd name="T71" fmla="*/ 5 h 164"/>
                <a:gd name="T72" fmla="*/ 5 w 167"/>
                <a:gd name="T73" fmla="*/ 0 h 164"/>
                <a:gd name="T74" fmla="*/ 15 w 167"/>
                <a:gd name="T75" fmla="*/ 9 h 164"/>
                <a:gd name="T76" fmla="*/ 9 w 167"/>
                <a:gd name="T77" fmla="*/ 14 h 164"/>
                <a:gd name="T78" fmla="*/ 0 w 167"/>
                <a:gd name="T79" fmla="*/ 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 h="164">
                  <a:moveTo>
                    <a:pt x="153" y="155"/>
                  </a:moveTo>
                  <a:lnTo>
                    <a:pt x="158" y="149"/>
                  </a:lnTo>
                  <a:lnTo>
                    <a:pt x="167" y="158"/>
                  </a:lnTo>
                  <a:lnTo>
                    <a:pt x="162" y="164"/>
                  </a:lnTo>
                  <a:lnTo>
                    <a:pt x="153" y="155"/>
                  </a:lnTo>
                  <a:close/>
                  <a:moveTo>
                    <a:pt x="131" y="134"/>
                  </a:moveTo>
                  <a:lnTo>
                    <a:pt x="136" y="128"/>
                  </a:lnTo>
                  <a:lnTo>
                    <a:pt x="145" y="137"/>
                  </a:lnTo>
                  <a:lnTo>
                    <a:pt x="140" y="142"/>
                  </a:lnTo>
                  <a:lnTo>
                    <a:pt x="131" y="134"/>
                  </a:lnTo>
                  <a:close/>
                  <a:moveTo>
                    <a:pt x="109" y="112"/>
                  </a:moveTo>
                  <a:lnTo>
                    <a:pt x="114" y="107"/>
                  </a:lnTo>
                  <a:lnTo>
                    <a:pt x="123" y="116"/>
                  </a:lnTo>
                  <a:lnTo>
                    <a:pt x="118" y="121"/>
                  </a:lnTo>
                  <a:lnTo>
                    <a:pt x="109" y="112"/>
                  </a:lnTo>
                  <a:close/>
                  <a:moveTo>
                    <a:pt x="87" y="91"/>
                  </a:moveTo>
                  <a:lnTo>
                    <a:pt x="93" y="85"/>
                  </a:lnTo>
                  <a:lnTo>
                    <a:pt x="102" y="94"/>
                  </a:lnTo>
                  <a:lnTo>
                    <a:pt x="96" y="100"/>
                  </a:lnTo>
                  <a:lnTo>
                    <a:pt x="87" y="91"/>
                  </a:lnTo>
                  <a:close/>
                  <a:moveTo>
                    <a:pt x="65" y="69"/>
                  </a:moveTo>
                  <a:lnTo>
                    <a:pt x="71" y="64"/>
                  </a:lnTo>
                  <a:lnTo>
                    <a:pt x="80" y="73"/>
                  </a:lnTo>
                  <a:lnTo>
                    <a:pt x="75" y="78"/>
                  </a:lnTo>
                  <a:lnTo>
                    <a:pt x="65" y="69"/>
                  </a:lnTo>
                  <a:close/>
                  <a:moveTo>
                    <a:pt x="44" y="48"/>
                  </a:moveTo>
                  <a:lnTo>
                    <a:pt x="49" y="42"/>
                  </a:lnTo>
                  <a:lnTo>
                    <a:pt x="58" y="51"/>
                  </a:lnTo>
                  <a:lnTo>
                    <a:pt x="53" y="57"/>
                  </a:lnTo>
                  <a:lnTo>
                    <a:pt x="44" y="48"/>
                  </a:lnTo>
                  <a:close/>
                  <a:moveTo>
                    <a:pt x="22" y="27"/>
                  </a:moveTo>
                  <a:lnTo>
                    <a:pt x="27" y="21"/>
                  </a:lnTo>
                  <a:lnTo>
                    <a:pt x="36" y="30"/>
                  </a:lnTo>
                  <a:lnTo>
                    <a:pt x="31" y="35"/>
                  </a:lnTo>
                  <a:lnTo>
                    <a:pt x="22" y="27"/>
                  </a:lnTo>
                  <a:close/>
                  <a:moveTo>
                    <a:pt x="0" y="5"/>
                  </a:moveTo>
                  <a:lnTo>
                    <a:pt x="5" y="0"/>
                  </a:lnTo>
                  <a:lnTo>
                    <a:pt x="15" y="9"/>
                  </a:lnTo>
                  <a:lnTo>
                    <a:pt x="9" y="14"/>
                  </a:lnTo>
                  <a:lnTo>
                    <a:pt x="0" y="5"/>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sp>
          <p:nvSpPr>
            <p:cNvPr id="1078" name="îsľîḓè">
              <a:extLst>
                <a:ext uri="{FF2B5EF4-FFF2-40B4-BE49-F238E27FC236}">
                  <a16:creationId xmlns:a16="http://schemas.microsoft.com/office/drawing/2014/main" id="{398D1F0A-51A0-4402-8525-CC2B984C6440}"/>
                </a:ext>
              </a:extLst>
            </p:cNvPr>
            <p:cNvSpPr/>
            <p:nvPr/>
          </p:nvSpPr>
          <p:spPr bwMode="gray">
            <a:xfrm>
              <a:off x="11037106" y="4026336"/>
              <a:ext cx="105717" cy="160757"/>
            </a:xfrm>
            <a:custGeom>
              <a:avLst/>
              <a:gdLst>
                <a:gd name="T0" fmla="*/ 268 w 309"/>
                <a:gd name="T1" fmla="*/ 0 h 568"/>
                <a:gd name="T2" fmla="*/ 309 w 309"/>
                <a:gd name="T3" fmla="*/ 311 h 568"/>
                <a:gd name="T4" fmla="*/ 259 w 309"/>
                <a:gd name="T5" fmla="*/ 352 h 568"/>
                <a:gd name="T6" fmla="*/ 150 w 309"/>
                <a:gd name="T7" fmla="*/ 527 h 568"/>
                <a:gd name="T8" fmla="*/ 69 w 309"/>
                <a:gd name="T9" fmla="*/ 558 h 568"/>
                <a:gd name="T10" fmla="*/ 47 w 309"/>
                <a:gd name="T11" fmla="*/ 427 h 568"/>
                <a:gd name="T12" fmla="*/ 268 w 309"/>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309" h="568">
                  <a:moveTo>
                    <a:pt x="268" y="0"/>
                  </a:moveTo>
                  <a:cubicBezTo>
                    <a:pt x="309" y="311"/>
                    <a:pt x="309" y="311"/>
                    <a:pt x="309" y="311"/>
                  </a:cubicBezTo>
                  <a:cubicBezTo>
                    <a:pt x="293" y="319"/>
                    <a:pt x="270" y="335"/>
                    <a:pt x="259" y="352"/>
                  </a:cubicBezTo>
                  <a:cubicBezTo>
                    <a:pt x="150" y="527"/>
                    <a:pt x="150" y="527"/>
                    <a:pt x="150" y="527"/>
                  </a:cubicBezTo>
                  <a:cubicBezTo>
                    <a:pt x="133" y="554"/>
                    <a:pt x="99" y="568"/>
                    <a:pt x="69" y="558"/>
                  </a:cubicBezTo>
                  <a:cubicBezTo>
                    <a:pt x="38" y="549"/>
                    <a:pt x="0" y="510"/>
                    <a:pt x="47" y="427"/>
                  </a:cubicBezTo>
                  <a:lnTo>
                    <a:pt x="268" y="0"/>
                  </a:lnTo>
                  <a:close/>
                </a:path>
              </a:pathLst>
            </a:custGeom>
            <a:solidFill>
              <a:srgbClr val="EED3B7"/>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latin typeface="Huawei Sans" panose="020C0503030203020204" pitchFamily="34" charset="0"/>
              </a:endParaRPr>
            </a:p>
          </p:txBody>
        </p:sp>
      </p:grpSp>
      <p:sp>
        <p:nvSpPr>
          <p:cNvPr id="1084" name="文本占位符 3"/>
          <p:cNvSpPr txBox="1">
            <a:spLocks/>
          </p:cNvSpPr>
          <p:nvPr/>
        </p:nvSpPr>
        <p:spPr bwMode="gray">
          <a:xfrm>
            <a:off x="6518651" y="2149418"/>
            <a:ext cx="2732486" cy="37162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defTabSz="914034" fontAlgn="auto">
              <a:spcBef>
                <a:spcPts val="792"/>
              </a:spcBef>
              <a:buClrTx/>
              <a:buSzPct val="100000"/>
              <a:buNone/>
            </a:pPr>
            <a:r>
              <a:rPr sz="1400" dirty="0">
                <a:latin typeface="Huawei Sans" panose="020C0503030203020204" pitchFamily="34" charset="0"/>
              </a:rPr>
              <a:t>Nearly infinite address space</a:t>
            </a:r>
            <a:endParaRPr lang="en-US" altLang="zh-CN" sz="1400" dirty="0">
              <a:latin typeface="Huawei Sans" panose="020C0503030203020204" pitchFamily="34" charset="0"/>
            </a:endParaRPr>
          </a:p>
          <a:p>
            <a:pPr marL="0" indent="0" algn="ctr" defTabSz="914034" fontAlgn="auto">
              <a:spcBef>
                <a:spcPts val="792"/>
              </a:spcBef>
              <a:buClrTx/>
              <a:buSzPct val="100000"/>
              <a:buNone/>
            </a:pPr>
            <a:r>
              <a:rPr sz="1400" dirty="0">
                <a:latin typeface="Huawei Sans" panose="020C0503030203020204" pitchFamily="34" charset="0"/>
              </a:rPr>
              <a:t>Hierarchical address allocation</a:t>
            </a:r>
            <a:endParaRPr lang="en-US" altLang="zh-CN" sz="1400" dirty="0">
              <a:latin typeface="Huawei Sans" panose="020C0503030203020204" pitchFamily="34" charset="0"/>
              <a:ea typeface="方正兰亭黑简体" panose="02000000000000000000" pitchFamily="2" charset="-122"/>
            </a:endParaRPr>
          </a:p>
          <a:p>
            <a:pPr marL="0" indent="0" algn="ctr" defTabSz="914034" fontAlgn="auto">
              <a:spcBef>
                <a:spcPts val="792"/>
              </a:spcBef>
              <a:buClrTx/>
              <a:buSzPct val="100000"/>
              <a:buNone/>
            </a:pPr>
            <a:r>
              <a:rPr sz="1400" dirty="0">
                <a:latin typeface="Huawei Sans" panose="020C0503030203020204" pitchFamily="34" charset="0"/>
              </a:rPr>
              <a:t>Plug-and-play</a:t>
            </a:r>
          </a:p>
          <a:p>
            <a:pPr marL="0" indent="0" algn="ctr" defTabSz="914034" fontAlgn="auto">
              <a:spcBef>
                <a:spcPts val="792"/>
              </a:spcBef>
              <a:buClrTx/>
              <a:buSzPct val="100000"/>
              <a:buNone/>
            </a:pPr>
            <a:r>
              <a:rPr sz="1400" dirty="0">
                <a:latin typeface="Huawei Sans" panose="020C0503030203020204" pitchFamily="34" charset="0"/>
              </a:rPr>
              <a:t>Simplified packet header</a:t>
            </a:r>
            <a:endParaRPr lang="en-US" altLang="zh-CN" sz="1400" dirty="0">
              <a:latin typeface="Huawei Sans" panose="020C0503030203020204" pitchFamily="34" charset="0"/>
              <a:ea typeface="方正兰亭黑简体" panose="02000000000000000000" pitchFamily="2" charset="-122"/>
            </a:endParaRPr>
          </a:p>
          <a:p>
            <a:pPr marL="0" indent="0" algn="ctr">
              <a:buSzPct val="100000"/>
              <a:buNone/>
            </a:pPr>
            <a:r>
              <a:rPr sz="1400" dirty="0">
                <a:latin typeface="Huawei Sans" panose="020C0503030203020204" pitchFamily="34" charset="0"/>
              </a:rPr>
              <a:t>IPv6 security features</a:t>
            </a:r>
            <a:endParaRPr lang="en-US" altLang="zh-CN" sz="1400" kern="0" dirty="0">
              <a:latin typeface="Huawei Sans" panose="020C0503030203020204" pitchFamily="34" charset="0"/>
              <a:ea typeface="方正兰亭黑简体" panose="02000000000000000000" pitchFamily="2" charset="-122"/>
            </a:endParaRPr>
          </a:p>
          <a:p>
            <a:pPr marL="0" indent="0" algn="ctr">
              <a:buSzPct val="100000"/>
              <a:buNone/>
            </a:pPr>
            <a:r>
              <a:rPr sz="1400" dirty="0">
                <a:latin typeface="Huawei Sans" panose="020C0503030203020204" pitchFamily="34" charset="0"/>
              </a:rPr>
              <a:t>Integrity of E2E communication</a:t>
            </a:r>
            <a:endParaRPr lang="en-US" altLang="zh-CN" sz="1400" kern="0" dirty="0">
              <a:latin typeface="Huawei Sans" panose="020C0503030203020204" pitchFamily="34" charset="0"/>
              <a:ea typeface="方正兰亭黑简体" panose="02000000000000000000" pitchFamily="2" charset="-122"/>
            </a:endParaRPr>
          </a:p>
          <a:p>
            <a:pPr marL="0" indent="0" algn="ctr">
              <a:buSzPct val="100000"/>
              <a:buNone/>
            </a:pPr>
            <a:r>
              <a:rPr sz="1400" dirty="0">
                <a:latin typeface="Huawei Sans" panose="020C0503030203020204" pitchFamily="34" charset="0"/>
              </a:rPr>
              <a:t>Mobility</a:t>
            </a:r>
            <a:endParaRPr lang="en-US" altLang="zh-CN" sz="1400" kern="0" dirty="0">
              <a:latin typeface="Huawei Sans" panose="020C0503030203020204" pitchFamily="34" charset="0"/>
              <a:ea typeface="方正兰亭黑简体" panose="02000000000000000000" pitchFamily="2" charset="-122"/>
            </a:endParaRPr>
          </a:p>
          <a:p>
            <a:pPr marL="0" indent="0" algn="ctr">
              <a:buSzPct val="100000"/>
              <a:buNone/>
            </a:pPr>
            <a:r>
              <a:rPr sz="1400" dirty="0">
                <a:latin typeface="Huawei Sans" panose="020C0503030203020204" pitchFamily="34" charset="0"/>
              </a:rPr>
              <a:t>Enhanced QoS features</a:t>
            </a:r>
            <a:endParaRPr lang="en-US" altLang="zh-CN" sz="1400" kern="0" dirty="0">
              <a:latin typeface="Huawei Sans" panose="020C0503030203020204" pitchFamily="34" charset="0"/>
              <a:ea typeface="方正兰亭黑简体" panose="02000000000000000000" pitchFamily="2" charset="-122"/>
            </a:endParaRPr>
          </a:p>
          <a:p>
            <a:pPr marL="0" indent="0" algn="ctr">
              <a:buSzPct val="100000"/>
              <a:buNone/>
            </a:pPr>
            <a:r>
              <a:rPr sz="1400" dirty="0">
                <a:latin typeface="Huawei Sans" panose="020C0503030203020204" pitchFamily="34" charset="0"/>
              </a:rPr>
              <a:t>...</a:t>
            </a:r>
          </a:p>
        </p:txBody>
      </p:sp>
      <p:sp>
        <p:nvSpPr>
          <p:cNvPr id="524" name="文本占位符 3">
            <a:extLst>
              <a:ext uri="{FF2B5EF4-FFF2-40B4-BE49-F238E27FC236}">
                <a16:creationId xmlns:a16="http://schemas.microsoft.com/office/drawing/2014/main" id="{5F228035-64E5-4B1B-B670-C3278E0E1EA8}"/>
              </a:ext>
            </a:extLst>
          </p:cNvPr>
          <p:cNvSpPr txBox="1">
            <a:spLocks/>
          </p:cNvSpPr>
          <p:nvPr/>
        </p:nvSpPr>
        <p:spPr bwMode="gray">
          <a:xfrm>
            <a:off x="3241176" y="1293684"/>
            <a:ext cx="1855544"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a:spcAft>
                <a:spcPct val="0"/>
              </a:spcAft>
              <a:buSzPct val="100000"/>
              <a:buFont typeface="Arial" panose="020B0604020202020204" pitchFamily="34" charset="0"/>
              <a:buNone/>
            </a:pPr>
            <a:r>
              <a:rPr sz="1800" dirty="0">
                <a:latin typeface="Huawei Sans" panose="020C0503030203020204" pitchFamily="34" charset="0"/>
              </a:rPr>
              <a:t>IPv4</a:t>
            </a:r>
            <a:endParaRPr lang="en-US" altLang="zh-CN" sz="1800" dirty="0">
              <a:latin typeface="Huawei Sans" panose="020C0503030203020204" pitchFamily="34" charset="0"/>
            </a:endParaRPr>
          </a:p>
        </p:txBody>
      </p:sp>
      <p:sp>
        <p:nvSpPr>
          <p:cNvPr id="525" name="文本占位符 3">
            <a:extLst>
              <a:ext uri="{FF2B5EF4-FFF2-40B4-BE49-F238E27FC236}">
                <a16:creationId xmlns:a16="http://schemas.microsoft.com/office/drawing/2014/main" id="{A6D79352-8D32-4D53-A88D-BD199C60E14D}"/>
              </a:ext>
            </a:extLst>
          </p:cNvPr>
          <p:cNvSpPr txBox="1">
            <a:spLocks/>
          </p:cNvSpPr>
          <p:nvPr/>
        </p:nvSpPr>
        <p:spPr bwMode="gray">
          <a:xfrm>
            <a:off x="6910159" y="1310856"/>
            <a:ext cx="1854000"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defPPr>
              <a:defRPr lang="en-US"/>
            </a:defPPr>
            <a:lvl1pPr indent="0" algn="ctr" defTabSz="914034" fontAlgn="auto">
              <a:lnSpc>
                <a:spcPct val="140000"/>
              </a:lnSpc>
              <a:spcBef>
                <a:spcPts val="792"/>
              </a:spcBef>
              <a:spcAft>
                <a:spcPct val="0"/>
              </a:spcAft>
              <a:buClrTx/>
              <a:buSzPct val="100000"/>
              <a:buFont typeface="Arial" panose="020B0604020202020204" pitchFamily="34" charset="0"/>
              <a:buNone/>
              <a:defRPr>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dirty="0">
                <a:latin typeface="Huawei Sans" panose="020C0503030203020204" pitchFamily="34" charset="0"/>
              </a:rPr>
              <a:t>IPv6</a:t>
            </a:r>
            <a:endParaRPr lang="en-US" altLang="zh-CN" dirty="0">
              <a:latin typeface="Huawei Sans" panose="020C0503030203020204" pitchFamily="34" charset="0"/>
            </a:endParaRPr>
          </a:p>
        </p:txBody>
      </p:sp>
      <p:sp>
        <p:nvSpPr>
          <p:cNvPr id="3" name="文本框 2"/>
          <p:cNvSpPr txBox="1"/>
          <p:nvPr/>
        </p:nvSpPr>
        <p:spPr bwMode="gray">
          <a:xfrm>
            <a:off x="5701487" y="3236928"/>
            <a:ext cx="89351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4000" b="1" dirty="0">
                <a:solidFill>
                  <a:srgbClr val="00B0F0"/>
                </a:solidFill>
                <a:latin typeface="Huawei Sans" panose="020C0503030203020204" pitchFamily="34" charset="0"/>
              </a:rPr>
              <a:t>vs.</a:t>
            </a:r>
            <a:endParaRPr lang="zh-CN" altLang="en-US" sz="4000" b="1" dirty="0">
              <a:solidFill>
                <a:srgbClr val="00B0F0"/>
              </a:solidFill>
              <a:latin typeface="Huawei Sans" panose="020C0503030203020204" pitchFamily="34" charset="0"/>
            </a:endParaRPr>
          </a:p>
        </p:txBody>
      </p:sp>
      <p:sp>
        <p:nvSpPr>
          <p:cNvPr id="530" name="五边形 529"/>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531" name="燕尾形 530"/>
          <p:cNvSpPr/>
          <p:nvPr/>
        </p:nvSpPr>
        <p:spPr bwMode="gray">
          <a:xfrm>
            <a:off x="8755666" y="53920"/>
            <a:ext cx="1080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Advantages</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
        <p:nvSpPr>
          <p:cNvPr id="532" name="燕尾形 531"/>
          <p:cNvSpPr/>
          <p:nvPr/>
        </p:nvSpPr>
        <p:spPr bwMode="gray">
          <a:xfrm>
            <a:off x="9703194" y="53920"/>
            <a:ext cx="1236069"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533" name="燕尾形 532"/>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4219953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a:latin typeface="Huawei Sans" panose="020C0503030203020204" pitchFamily="34" charset="0"/>
              </a:rPr>
              <a:t>IPv6 Advantages</a:t>
            </a:r>
          </a:p>
        </p:txBody>
      </p:sp>
      <p:sp>
        <p:nvSpPr>
          <p:cNvPr id="5" name="圆角矩形 4"/>
          <p:cNvSpPr/>
          <p:nvPr/>
        </p:nvSpPr>
        <p:spPr bwMode="gray">
          <a:xfrm>
            <a:off x="671397" y="126653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lIns="0" rIns="0" rtlCol="0" anchor="ctr">
            <a:noAutofit/>
          </a:bodyPr>
          <a:lstStyle/>
          <a:p>
            <a:pPr algn="ctr" defTabSz="1219170">
              <a:defRPr/>
            </a:pPr>
            <a:r>
              <a:rPr sz="1400" dirty="0">
                <a:solidFill>
                  <a:schemeClr val="bg1"/>
                </a:solidFill>
                <a:latin typeface="Huawei Sans" panose="020C0503030203020204" pitchFamily="34" charset="0"/>
              </a:rPr>
              <a:t>Nearly infinite address space</a:t>
            </a:r>
            <a:endParaRPr lang="en-US" sz="1400" kern="0" dirty="0">
              <a:solidFill>
                <a:schemeClr val="bg1"/>
              </a:solidFill>
              <a:latin typeface="Huawei Sans" panose="020C0503030203020204" pitchFamily="34" charset="0"/>
              <a:ea typeface="方正兰亭黑简体" panose="02000000000000000000" pitchFamily="2" charset="-122"/>
            </a:endParaRPr>
          </a:p>
        </p:txBody>
      </p:sp>
      <p:sp>
        <p:nvSpPr>
          <p:cNvPr id="6" name="圆角矩形 5"/>
          <p:cNvSpPr/>
          <p:nvPr/>
        </p:nvSpPr>
        <p:spPr bwMode="gray">
          <a:xfrm>
            <a:off x="2663327" y="126653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The 128-bit address length provides numerous addresses, meeting the requirements of emerging services such as the </a:t>
            </a:r>
            <a:r>
              <a:rPr sz="1200" dirty="0" err="1">
                <a:solidFill>
                  <a:prstClr val="black"/>
                </a:solidFill>
                <a:latin typeface="Huawei Sans" panose="020C0503030203020204" pitchFamily="34" charset="0"/>
              </a:rPr>
              <a:t>IoT</a:t>
            </a:r>
            <a:r>
              <a:rPr sz="1200" dirty="0">
                <a:solidFill>
                  <a:prstClr val="black"/>
                </a:solidFill>
                <a:latin typeface="Huawei Sans" panose="020C0503030203020204" pitchFamily="34" charset="0"/>
              </a:rPr>
              <a:t> and facilitating service evolution and expansion.</a:t>
            </a:r>
          </a:p>
        </p:txBody>
      </p:sp>
      <p:sp>
        <p:nvSpPr>
          <p:cNvPr id="7" name="圆角矩形 6"/>
          <p:cNvSpPr/>
          <p:nvPr/>
        </p:nvSpPr>
        <p:spPr bwMode="gray">
          <a:xfrm>
            <a:off x="671397" y="2002617"/>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Hierarchical address structure</a:t>
            </a:r>
          </a:p>
        </p:txBody>
      </p:sp>
      <p:sp>
        <p:nvSpPr>
          <p:cNvPr id="8" name="圆角矩形 7"/>
          <p:cNvSpPr/>
          <p:nvPr/>
        </p:nvSpPr>
        <p:spPr bwMode="gray">
          <a:xfrm>
            <a:off x="2663327" y="2002617"/>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IPv6 addresses are allocated more properly than IPv4 addresses, facilitating route aggregation (reducing the size of IPv6 routing tables) and fast route query.</a:t>
            </a:r>
          </a:p>
        </p:txBody>
      </p:sp>
      <p:sp>
        <p:nvSpPr>
          <p:cNvPr id="9" name="圆角矩形 8"/>
          <p:cNvSpPr/>
          <p:nvPr/>
        </p:nvSpPr>
        <p:spPr bwMode="gray">
          <a:xfrm>
            <a:off x="671397" y="2738698"/>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Plug-and-play</a:t>
            </a:r>
          </a:p>
        </p:txBody>
      </p:sp>
      <p:sp>
        <p:nvSpPr>
          <p:cNvPr id="10" name="圆角矩形 9"/>
          <p:cNvSpPr/>
          <p:nvPr/>
        </p:nvSpPr>
        <p:spPr bwMode="gray">
          <a:xfrm>
            <a:off x="2663327" y="2738698"/>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IPv6 supports stateless address </a:t>
            </a:r>
            <a:r>
              <a:rPr sz="1200" dirty="0" err="1">
                <a:solidFill>
                  <a:prstClr val="black"/>
                </a:solidFill>
                <a:latin typeface="Huawei Sans" panose="020C0503030203020204" pitchFamily="34" charset="0"/>
              </a:rPr>
              <a:t>autoconfiguration</a:t>
            </a:r>
            <a:r>
              <a:rPr sz="1200" dirty="0">
                <a:solidFill>
                  <a:prstClr val="black"/>
                </a:solidFill>
                <a:latin typeface="Huawei Sans" panose="020C0503030203020204" pitchFamily="34" charset="0"/>
              </a:rPr>
              <a:t> (SLAAC), simplifying terminal access.</a:t>
            </a:r>
          </a:p>
        </p:txBody>
      </p:sp>
      <p:sp>
        <p:nvSpPr>
          <p:cNvPr id="11" name="圆角矩形 10"/>
          <p:cNvSpPr/>
          <p:nvPr/>
        </p:nvSpPr>
        <p:spPr bwMode="gray">
          <a:xfrm>
            <a:off x="671397" y="3474780"/>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Simplified packet header</a:t>
            </a:r>
          </a:p>
        </p:txBody>
      </p:sp>
      <p:sp>
        <p:nvSpPr>
          <p:cNvPr id="12" name="圆角矩形 11"/>
          <p:cNvSpPr/>
          <p:nvPr/>
        </p:nvSpPr>
        <p:spPr bwMode="gray">
          <a:xfrm>
            <a:off x="2663327" y="3474780"/>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The simplified packet header improves forwarding efficiency. New applications can be supported using extension headers, facilitating the forwarding processing of network devices such as routers and reducing investment costs.</a:t>
            </a:r>
          </a:p>
        </p:txBody>
      </p:sp>
      <p:sp>
        <p:nvSpPr>
          <p:cNvPr id="13" name="圆角矩形 12"/>
          <p:cNvSpPr/>
          <p:nvPr/>
        </p:nvSpPr>
        <p:spPr bwMode="gray">
          <a:xfrm>
            <a:off x="671397" y="4210861"/>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dirty="0">
                <a:solidFill>
                  <a:schemeClr val="bg1"/>
                </a:solidFill>
                <a:latin typeface="Huawei Sans" panose="020C0503030203020204" pitchFamily="34" charset="0"/>
              </a:rPr>
              <a:t>Security features</a:t>
            </a:r>
          </a:p>
        </p:txBody>
      </p:sp>
      <p:sp>
        <p:nvSpPr>
          <p:cNvPr id="14" name="圆角矩形 13"/>
          <p:cNvSpPr/>
          <p:nvPr/>
        </p:nvSpPr>
        <p:spPr bwMode="gray">
          <a:xfrm>
            <a:off x="2663327" y="4210861"/>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IPsec, source address authentication, and other security features ensure E2E security, preventing NAT from damaging the integrity of E2E communication.</a:t>
            </a:r>
          </a:p>
        </p:txBody>
      </p:sp>
      <p:sp>
        <p:nvSpPr>
          <p:cNvPr id="15" name="圆角矩形 14"/>
          <p:cNvSpPr/>
          <p:nvPr/>
        </p:nvSpPr>
        <p:spPr bwMode="gray">
          <a:xfrm>
            <a:off x="671397" y="4946942"/>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Mobility</a:t>
            </a:r>
          </a:p>
        </p:txBody>
      </p:sp>
      <p:sp>
        <p:nvSpPr>
          <p:cNvPr id="16" name="圆角矩形 15"/>
          <p:cNvSpPr/>
          <p:nvPr/>
        </p:nvSpPr>
        <p:spPr bwMode="gray">
          <a:xfrm>
            <a:off x="2663327" y="4946942"/>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The real-time communication of a mobile network is enhanced, improving network performance.</a:t>
            </a:r>
          </a:p>
        </p:txBody>
      </p:sp>
      <p:sp>
        <p:nvSpPr>
          <p:cNvPr id="17" name="圆角矩形 16"/>
          <p:cNvSpPr/>
          <p:nvPr/>
        </p:nvSpPr>
        <p:spPr bwMode="gray">
          <a:xfrm>
            <a:off x="671397" y="5683026"/>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Enhanced QoS features</a:t>
            </a:r>
          </a:p>
        </p:txBody>
      </p:sp>
      <p:sp>
        <p:nvSpPr>
          <p:cNvPr id="18" name="圆角矩形 17"/>
          <p:cNvSpPr/>
          <p:nvPr/>
        </p:nvSpPr>
        <p:spPr bwMode="gray">
          <a:xfrm>
            <a:off x="2663327" y="5683026"/>
            <a:ext cx="8376708"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A flow label field is additionally defined, and can be used by an application or a terminal. A specific resource is allocated for a special service and data flow.</a:t>
            </a:r>
          </a:p>
        </p:txBody>
      </p:sp>
      <p:sp>
        <p:nvSpPr>
          <p:cNvPr id="24" name="五边形 23"/>
          <p:cNvSpPr/>
          <p:nvPr/>
        </p:nvSpPr>
        <p:spPr bwMode="gray">
          <a:xfrm>
            <a:off x="7988038" y="53920"/>
            <a:ext cx="9001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spcBef>
                <a:spcPts val="0"/>
              </a:spcBef>
              <a:defRPr/>
            </a:pPr>
            <a:r>
              <a:rPr sz="1000" dirty="0">
                <a:latin typeface="Huawei Sans" panose="020C0503030203020204" pitchFamily="34" charset="0"/>
              </a:rPr>
              <a:t>IPv6 Status</a:t>
            </a:r>
            <a:endParaRPr lang="zh-CN" altLang="en-US" sz="1000" kern="0" dirty="0">
              <a:latin typeface="Huawei Sans" panose="020C0503030203020204" pitchFamily="34" charset="0"/>
              <a:cs typeface="Huawei Sans" panose="020C0503030203020204" pitchFamily="34" charset="0"/>
            </a:endParaRPr>
          </a:p>
        </p:txBody>
      </p:sp>
      <p:sp>
        <p:nvSpPr>
          <p:cNvPr id="25" name="燕尾形 24"/>
          <p:cNvSpPr/>
          <p:nvPr/>
        </p:nvSpPr>
        <p:spPr bwMode="gray">
          <a:xfrm>
            <a:off x="8755666" y="53920"/>
            <a:ext cx="1080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b="1" dirty="0">
                <a:solidFill>
                  <a:schemeClr val="bg1"/>
                </a:solidFill>
                <a:latin typeface="Huawei Sans" panose="020C0503030203020204" pitchFamily="34" charset="0"/>
              </a:rPr>
              <a:t>IPv6 Advantages</a:t>
            </a:r>
            <a:endParaRPr lang="zh-CN" altLang="en-US" sz="1000" b="1" kern="0" dirty="0">
              <a:solidFill>
                <a:schemeClr val="bg1"/>
              </a:solidFill>
              <a:latin typeface="Huawei Sans" panose="020C0503030203020204" pitchFamily="34" charset="0"/>
              <a:cs typeface="Huawei Sans" panose="020C0503030203020204" pitchFamily="34" charset="0"/>
            </a:endParaRPr>
          </a:p>
        </p:txBody>
      </p:sp>
      <p:sp>
        <p:nvSpPr>
          <p:cNvPr id="26" name="燕尾形 25"/>
          <p:cNvSpPr/>
          <p:nvPr/>
        </p:nvSpPr>
        <p:spPr bwMode="gray">
          <a:xfrm>
            <a:off x="9703194" y="53920"/>
            <a:ext cx="1236069"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a:latin typeface="Huawei Sans" panose="020C0503030203020204" pitchFamily="34" charset="0"/>
              </a:rPr>
              <a:t>IPv6 Transition Technologies</a:t>
            </a:r>
            <a:endParaRPr lang="zh-CN" altLang="en-US" sz="1000" kern="0" dirty="0">
              <a:latin typeface="Huawei Sans" panose="020C0503030203020204" pitchFamily="34" charset="0"/>
              <a:cs typeface="Huawei Sans" panose="020C0503030203020204" pitchFamily="34" charset="0"/>
            </a:endParaRPr>
          </a:p>
        </p:txBody>
      </p:sp>
      <p:sp>
        <p:nvSpPr>
          <p:cNvPr id="27" name="燕尾形 26"/>
          <p:cNvSpPr/>
          <p:nvPr/>
        </p:nvSpPr>
        <p:spPr bwMode="gray">
          <a:xfrm>
            <a:off x="10806791" y="53920"/>
            <a:ext cx="1080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b">
              <a:lnSpc>
                <a:spcPct val="90000"/>
              </a:lnSpc>
            </a:pPr>
            <a:r>
              <a:rPr sz="1000" dirty="0">
                <a:latin typeface="Huawei Sans" panose="020C0503030203020204" pitchFamily="34" charset="0"/>
              </a:rPr>
              <a:t>IPv6 Routing</a:t>
            </a:r>
            <a:endParaRPr lang="zh-CN" altLang="en-US" sz="10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3344750611"/>
      </p:ext>
    </p:extLst>
  </p:cSld>
  <p:clrMapOvr>
    <a:masterClrMapping/>
  </p:clrMapOvr>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D14832-29C0-4257-AC1F-9EE9E87013A3}"/>
</file>

<file path=customXml/itemProps2.xml><?xml version="1.0" encoding="utf-8"?>
<ds:datastoreItem xmlns:ds="http://schemas.openxmlformats.org/officeDocument/2006/customXml" ds:itemID="{9518718F-F258-47D2-8D8F-6904412D42D1}"/>
</file>

<file path=customXml/itemProps3.xml><?xml version="1.0" encoding="utf-8"?>
<ds:datastoreItem xmlns:ds="http://schemas.openxmlformats.org/officeDocument/2006/customXml" ds:itemID="{32131830-0510-407F-A248-13000D625831}"/>
</file>

<file path=docProps/app.xml><?xml version="1.0" encoding="utf-8"?>
<Properties xmlns="http://schemas.openxmlformats.org/officeDocument/2006/extended-properties" xmlns:vt="http://schemas.openxmlformats.org/officeDocument/2006/docPropsVTypes">
  <Template/>
  <TotalTime>15696</TotalTime>
  <Words>9472</Words>
  <Application>Microsoft Office PowerPoint</Application>
  <PresentationFormat>Widescreen</PresentationFormat>
  <Paragraphs>1017</Paragraphs>
  <Slides>51</Slides>
  <Notes>51</Notes>
  <HiddenSlides>3</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51</vt:i4>
      </vt:variant>
    </vt:vector>
  </HeadingPairs>
  <TitlesOfParts>
    <vt:vector size="58" baseType="lpstr">
      <vt:lpstr>微软雅黑</vt:lpstr>
      <vt:lpstr>方正兰亭黑简体</vt:lpstr>
      <vt:lpstr>Arial</vt:lpstr>
      <vt:lpstr>Huawei Sans</vt:lpstr>
      <vt:lpstr>Wingdings</vt:lpstr>
      <vt:lpstr>1_自定义设计方案</vt:lpstr>
      <vt:lpstr>2_自定义设计方案</vt:lpstr>
      <vt:lpstr>PowerPoint Presentation</vt:lpstr>
      <vt:lpstr>Introduction to IPv6</vt:lpstr>
      <vt:lpstr>PowerPoint Presentation</vt:lpstr>
      <vt:lpstr>PowerPoint Presentation</vt:lpstr>
      <vt:lpstr>PowerPoint Presentation</vt:lpstr>
      <vt:lpstr>IPv4 Status</vt:lpstr>
      <vt:lpstr>Development Status of IPv6</vt:lpstr>
      <vt:lpstr>Why IPv6?</vt:lpstr>
      <vt:lpstr>IPv6 Advantages</vt:lpstr>
      <vt:lpstr>IPv6 Advantages</vt:lpstr>
      <vt:lpstr>Introduction to IPv6 Transition Technologies (1)</vt:lpstr>
      <vt:lpstr>Introduction to IPv6 Transition Technologies (2)</vt:lpstr>
      <vt:lpstr>Introduction to IPv6 Routing Protocols</vt:lpstr>
      <vt:lpstr>PowerPoint Presentation</vt:lpstr>
      <vt:lpstr>IPv6 Address</vt:lpstr>
      <vt:lpstr>Address Space</vt:lpstr>
      <vt:lpstr>IPv6 Address Format</vt:lpstr>
      <vt:lpstr>IPv6 Address Structure</vt:lpstr>
      <vt:lpstr>IPv6 Address Prefix</vt:lpstr>
      <vt:lpstr>IPv6 Address's Interface ID</vt:lpstr>
      <vt:lpstr>PowerPoint Presentation</vt:lpstr>
      <vt:lpstr>IPv6 Address Types</vt:lpstr>
      <vt:lpstr>Common IPv6 Unicast Address — GUA</vt:lpstr>
      <vt:lpstr>Common IPv6 Unicast Address — ULA</vt:lpstr>
      <vt:lpstr>Common IPv6 Unicast Address — LLA</vt:lpstr>
      <vt:lpstr>IPv6 Multicast Address</vt:lpstr>
      <vt:lpstr>IPv6 Multicast MAC Address</vt:lpstr>
      <vt:lpstr>Solicited-Node Multicast Address</vt:lpstr>
      <vt:lpstr>Solicited-Node Multicast Address Example</vt:lpstr>
      <vt:lpstr>IPv6 Anycast Address</vt:lpstr>
      <vt:lpstr>Comparison Between IPv6 and IPv4 Addresses</vt:lpstr>
      <vt:lpstr>PowerPoint Presentation</vt:lpstr>
      <vt:lpstr>IPv6 Address Planning Example</vt:lpstr>
      <vt:lpstr>Suggestions on IPv6 Address Use</vt:lpstr>
      <vt:lpstr>PowerPoint Presentation</vt:lpstr>
      <vt:lpstr>IPv6 Packet Composition</vt:lpstr>
      <vt:lpstr>IPv6 Header</vt:lpstr>
      <vt:lpstr>PowerPoint Presentation</vt:lpstr>
      <vt:lpstr>IPv6 Extension Headers (1)</vt:lpstr>
      <vt:lpstr>IPv6 Extension Headers (2)</vt:lpstr>
      <vt:lpstr>IPv6 Extension Headers (2)</vt:lpstr>
      <vt:lpstr>PowerPoint Presentation</vt:lpstr>
      <vt:lpstr>Configuration (1)</vt:lpstr>
      <vt:lpstr>Configuration (2)</vt:lpstr>
      <vt:lpstr>Case: Configuring a Dual-Stack Network (1)</vt:lpstr>
      <vt:lpstr>Case: Configuring a Dual-Stack Network (2)</vt:lpstr>
      <vt:lpstr>Case: Configuring a Dual-Stack Network (3)</vt:lpstr>
      <vt:lpstr>Verifying the Configuration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756</cp:revision>
  <dcterms:created xsi:type="dcterms:W3CDTF">2018-11-29T10:16:29Z</dcterms:created>
  <dcterms:modified xsi:type="dcterms:W3CDTF">2020-08-12T05:52:20Z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(3)PokZblEO6LIPEZjcqdCMCjsP8cu3KPLuD88DbR/dnPr8Fc1giwGv0g9sOCBI/FUNxZu6jfla
2LBG+hBFFYdiiTLpcuTLhCrYQS+qrWrIqpABt5qnOrjAcqaKnnPCSPJob8TX40KBmQpGQZ+p
VpqWrVvai075OWj8AgYBwJbr6dJsf4tk/nmN4aCct6zyJmZABnKcYxvhLrLnd1vh92CoYuYb
xxVH40giXtsCIg8RIO</vt:lpwstr>
  </property>
  <property fmtid="{D5CDD505-2E9C-101B-9397-08002B2CF9AE}" pid="3" name="_2015_ms_pID_7253431">
    <vt:lpwstr>z5moraYRYtOswkltYS7DukjW43lLifyYZiInStUXJ6hi2RWab6nJ5A
r7foQjNZwHkgC0HVrq2YPRKZlN+YewySUQCG/afutZJFS/9NuPsRflvpvSYin1TE+zDA1qqy
WVyfIpS4tpmeMIDjiH0QP+JwWdRl0J1BGvXa+kQjFCGterYu6/ZR/qzjUT0gShlHU5ITU+vG
80lmgfdGO3LyBphBI4UzrANkk8bSZHPk5Ax/</vt:lpwstr>
  </property>
  <property fmtid="{D5CDD505-2E9C-101B-9397-08002B2CF9AE}" pid="4" name="_2015_ms_pID_7253432">
    <vt:lpwstr>dw==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1594258160</vt:lpwstr>
  </property>
  <property fmtid="{D5CDD505-2E9C-101B-9397-08002B2CF9AE}" pid="9" name="ContentTypeId">
    <vt:lpwstr>0x01010002C5B4B712841F4C8A7AAEE2CD191271</vt:lpwstr>
  </property>
</Properties>
</file>